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1" r:id="rId4"/>
    <p:sldMasterId id="2147483744" r:id="rId5"/>
    <p:sldMasterId id="2147483717" r:id="rId6"/>
  </p:sldMasterIdLst>
  <p:notesMasterIdLst>
    <p:notesMasterId r:id="rId18"/>
  </p:notesMasterIdLst>
  <p:handoutMasterIdLst>
    <p:handoutMasterId r:id="rId19"/>
  </p:handoutMasterIdLst>
  <p:sldIdLst>
    <p:sldId id="344" r:id="rId7"/>
    <p:sldId id="357" r:id="rId8"/>
    <p:sldId id="358" r:id="rId9"/>
    <p:sldId id="363" r:id="rId10"/>
    <p:sldId id="364" r:id="rId11"/>
    <p:sldId id="359" r:id="rId12"/>
    <p:sldId id="360" r:id="rId13"/>
    <p:sldId id="362" r:id="rId14"/>
    <p:sldId id="361" r:id="rId15"/>
    <p:sldId id="345" r:id="rId16"/>
    <p:sldId id="316" r:id="rId17"/>
  </p:sldIdLst>
  <p:sldSz cx="12192000" cy="6858000"/>
  <p:notesSz cx="6858000" cy="116205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3E019E4-7172-B24B-BEC5-8F3A464863B8}">
          <p14:sldIdLst>
            <p14:sldId id="344"/>
            <p14:sldId id="357"/>
            <p14:sldId id="358"/>
            <p14:sldId id="363"/>
            <p14:sldId id="364"/>
            <p14:sldId id="359"/>
            <p14:sldId id="360"/>
            <p14:sldId id="362"/>
            <p14:sldId id="361"/>
            <p14:sldId id="34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372AD3-AC10-022A-B70B-72544FDCC12A}" name="Tiina Väisänen" initials="TV" userId="S::Tiina.Vaisanen@lut.fi::9f9e9b85-535a-4c4a-af7e-e29f9aee56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A97DB-8EBF-4CA5-825A-846186B8071C}" v="26" dt="2025-09-26T12:32:10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7"/>
    <p:restoredTop sz="96277" autoAdjust="0"/>
  </p:normalViewPr>
  <p:slideViewPr>
    <p:cSldViewPr snapToGrid="0">
      <p:cViewPr varScale="1">
        <p:scale>
          <a:sx n="78" d="100"/>
          <a:sy n="78" d="100"/>
        </p:scale>
        <p:origin x="989" y="72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4" y="34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Häkli (LAB)" userId="5f8830fb-7d12-4d7e-807b-4c45a64ed4dc" providerId="ADAL" clId="{57DA97DB-8EBF-4CA5-825A-846186B8071C}"/>
    <pc:docChg chg="undo custSel addSld delSld modSld sldOrd modSection">
      <pc:chgData name="Jaana Häkli (LAB)" userId="5f8830fb-7d12-4d7e-807b-4c45a64ed4dc" providerId="ADAL" clId="{57DA97DB-8EBF-4CA5-825A-846186B8071C}" dt="2025-09-26T12:59:22.622" v="2246" actId="20577"/>
      <pc:docMkLst>
        <pc:docMk/>
      </pc:docMkLst>
      <pc:sldChg chg="del">
        <pc:chgData name="Jaana Häkli (LAB)" userId="5f8830fb-7d12-4d7e-807b-4c45a64ed4dc" providerId="ADAL" clId="{57DA97DB-8EBF-4CA5-825A-846186B8071C}" dt="2025-09-26T12:29:34.155" v="889" actId="47"/>
        <pc:sldMkLst>
          <pc:docMk/>
          <pc:sldMk cId="563155916" sldId="257"/>
        </pc:sldMkLst>
      </pc:sldChg>
      <pc:sldChg chg="del">
        <pc:chgData name="Jaana Häkli (LAB)" userId="5f8830fb-7d12-4d7e-807b-4c45a64ed4dc" providerId="ADAL" clId="{57DA97DB-8EBF-4CA5-825A-846186B8071C}" dt="2025-09-26T12:29:47.689" v="890" actId="47"/>
        <pc:sldMkLst>
          <pc:docMk/>
          <pc:sldMk cId="4259858602" sldId="317"/>
        </pc:sldMkLst>
      </pc:sldChg>
      <pc:sldChg chg="addSp delSp modSp del mod ord">
        <pc:chgData name="Jaana Häkli (LAB)" userId="5f8830fb-7d12-4d7e-807b-4c45a64ed4dc" providerId="ADAL" clId="{57DA97DB-8EBF-4CA5-825A-846186B8071C}" dt="2025-09-26T12:33:47.048" v="1063" actId="47"/>
        <pc:sldMkLst>
          <pc:docMk/>
          <pc:sldMk cId="933016891" sldId="318"/>
        </pc:sldMkLst>
        <pc:spChg chg="mod">
          <ac:chgData name="Jaana Häkli (LAB)" userId="5f8830fb-7d12-4d7e-807b-4c45a64ed4dc" providerId="ADAL" clId="{57DA97DB-8EBF-4CA5-825A-846186B8071C}" dt="2025-09-26T12:30:38.978" v="906" actId="313"/>
          <ac:spMkLst>
            <pc:docMk/>
            <pc:sldMk cId="933016891" sldId="318"/>
            <ac:spMk id="3" creationId="{8DA01EB8-F8F7-2BF5-9A29-C5EF29E875C6}"/>
          </ac:spMkLst>
        </pc:spChg>
        <pc:spChg chg="mod">
          <ac:chgData name="Jaana Häkli (LAB)" userId="5f8830fb-7d12-4d7e-807b-4c45a64ed4dc" providerId="ADAL" clId="{57DA97DB-8EBF-4CA5-825A-846186B8071C}" dt="2025-09-26T10:36:06.333" v="494" actId="255"/>
          <ac:spMkLst>
            <pc:docMk/>
            <pc:sldMk cId="933016891" sldId="318"/>
            <ac:spMk id="4" creationId="{37B7DA96-3B9D-C97B-6561-ACD10ECFE5EC}"/>
          </ac:spMkLst>
        </pc:spChg>
        <pc:spChg chg="mod">
          <ac:chgData name="Jaana Häkli (LAB)" userId="5f8830fb-7d12-4d7e-807b-4c45a64ed4dc" providerId="ADAL" clId="{57DA97DB-8EBF-4CA5-825A-846186B8071C}" dt="2025-09-26T12:31:20.393" v="908" actId="14100"/>
          <ac:spMkLst>
            <pc:docMk/>
            <pc:sldMk cId="933016891" sldId="318"/>
            <ac:spMk id="5" creationId="{D252E97F-EDAB-84C2-8158-04DA660C706F}"/>
          </ac:spMkLst>
        </pc:spChg>
        <pc:spChg chg="add mod">
          <ac:chgData name="Jaana Häkli (LAB)" userId="5f8830fb-7d12-4d7e-807b-4c45a64ed4dc" providerId="ADAL" clId="{57DA97DB-8EBF-4CA5-825A-846186B8071C}" dt="2025-09-26T10:35:33.181" v="483" actId="14100"/>
          <ac:spMkLst>
            <pc:docMk/>
            <pc:sldMk cId="933016891" sldId="318"/>
            <ac:spMk id="18" creationId="{95D0014B-F79F-217E-0AE2-B913F5EBBD76}"/>
          </ac:spMkLst>
        </pc:spChg>
      </pc:sldChg>
      <pc:sldChg chg="del">
        <pc:chgData name="Jaana Häkli (LAB)" userId="5f8830fb-7d12-4d7e-807b-4c45a64ed4dc" providerId="ADAL" clId="{57DA97DB-8EBF-4CA5-825A-846186B8071C}" dt="2025-09-26T12:29:50.543" v="891" actId="47"/>
        <pc:sldMkLst>
          <pc:docMk/>
          <pc:sldMk cId="3237716645" sldId="319"/>
        </pc:sldMkLst>
      </pc:sldChg>
      <pc:sldChg chg="del">
        <pc:chgData name="Jaana Häkli (LAB)" userId="5f8830fb-7d12-4d7e-807b-4c45a64ed4dc" providerId="ADAL" clId="{57DA97DB-8EBF-4CA5-825A-846186B8071C}" dt="2025-09-26T12:29:53.628" v="892" actId="47"/>
        <pc:sldMkLst>
          <pc:docMk/>
          <pc:sldMk cId="2170186259" sldId="320"/>
        </pc:sldMkLst>
      </pc:sldChg>
      <pc:sldChg chg="del">
        <pc:chgData name="Jaana Häkli (LAB)" userId="5f8830fb-7d12-4d7e-807b-4c45a64ed4dc" providerId="ADAL" clId="{57DA97DB-8EBF-4CA5-825A-846186B8071C}" dt="2025-09-26T12:29:55.741" v="893" actId="47"/>
        <pc:sldMkLst>
          <pc:docMk/>
          <pc:sldMk cId="1804666801" sldId="321"/>
        </pc:sldMkLst>
      </pc:sldChg>
      <pc:sldChg chg="del">
        <pc:chgData name="Jaana Häkli (LAB)" userId="5f8830fb-7d12-4d7e-807b-4c45a64ed4dc" providerId="ADAL" clId="{57DA97DB-8EBF-4CA5-825A-846186B8071C}" dt="2025-09-26T12:29:58.245" v="894" actId="47"/>
        <pc:sldMkLst>
          <pc:docMk/>
          <pc:sldMk cId="3498897049" sldId="322"/>
        </pc:sldMkLst>
      </pc:sldChg>
      <pc:sldChg chg="del">
        <pc:chgData name="Jaana Häkli (LAB)" userId="5f8830fb-7d12-4d7e-807b-4c45a64ed4dc" providerId="ADAL" clId="{57DA97DB-8EBF-4CA5-825A-846186B8071C}" dt="2025-09-26T12:29:59.493" v="895" actId="47"/>
        <pc:sldMkLst>
          <pc:docMk/>
          <pc:sldMk cId="3241420469" sldId="323"/>
        </pc:sldMkLst>
      </pc:sldChg>
      <pc:sldChg chg="del">
        <pc:chgData name="Jaana Häkli (LAB)" userId="5f8830fb-7d12-4d7e-807b-4c45a64ed4dc" providerId="ADAL" clId="{57DA97DB-8EBF-4CA5-825A-846186B8071C}" dt="2025-09-26T12:30:00.707" v="896" actId="47"/>
        <pc:sldMkLst>
          <pc:docMk/>
          <pc:sldMk cId="1226435042" sldId="324"/>
        </pc:sldMkLst>
      </pc:sldChg>
      <pc:sldChg chg="del">
        <pc:chgData name="Jaana Häkli (LAB)" userId="5f8830fb-7d12-4d7e-807b-4c45a64ed4dc" providerId="ADAL" clId="{57DA97DB-8EBF-4CA5-825A-846186B8071C}" dt="2025-09-26T12:30:01.809" v="897" actId="47"/>
        <pc:sldMkLst>
          <pc:docMk/>
          <pc:sldMk cId="1169391760" sldId="325"/>
        </pc:sldMkLst>
      </pc:sldChg>
      <pc:sldChg chg="del">
        <pc:chgData name="Jaana Häkli (LAB)" userId="5f8830fb-7d12-4d7e-807b-4c45a64ed4dc" providerId="ADAL" clId="{57DA97DB-8EBF-4CA5-825A-846186B8071C}" dt="2025-09-26T12:52:35.988" v="1929" actId="47"/>
        <pc:sldMkLst>
          <pc:docMk/>
          <pc:sldMk cId="395756421" sldId="326"/>
        </pc:sldMkLst>
      </pc:sldChg>
      <pc:sldChg chg="del">
        <pc:chgData name="Jaana Häkli (LAB)" userId="5f8830fb-7d12-4d7e-807b-4c45a64ed4dc" providerId="ADAL" clId="{57DA97DB-8EBF-4CA5-825A-846186B8071C}" dt="2025-09-26T12:52:37.344" v="1930" actId="47"/>
        <pc:sldMkLst>
          <pc:docMk/>
          <pc:sldMk cId="1380595126" sldId="327"/>
        </pc:sldMkLst>
      </pc:sldChg>
      <pc:sldChg chg="del">
        <pc:chgData name="Jaana Häkli (LAB)" userId="5f8830fb-7d12-4d7e-807b-4c45a64ed4dc" providerId="ADAL" clId="{57DA97DB-8EBF-4CA5-825A-846186B8071C}" dt="2025-09-26T12:52:40.655" v="1932" actId="47"/>
        <pc:sldMkLst>
          <pc:docMk/>
          <pc:sldMk cId="288901099" sldId="328"/>
        </pc:sldMkLst>
      </pc:sldChg>
      <pc:sldChg chg="del">
        <pc:chgData name="Jaana Häkli (LAB)" userId="5f8830fb-7d12-4d7e-807b-4c45a64ed4dc" providerId="ADAL" clId="{57DA97DB-8EBF-4CA5-825A-846186B8071C}" dt="2025-09-26T12:52:39.171" v="1931" actId="47"/>
        <pc:sldMkLst>
          <pc:docMk/>
          <pc:sldMk cId="1452981963" sldId="329"/>
        </pc:sldMkLst>
      </pc:sldChg>
      <pc:sldChg chg="del">
        <pc:chgData name="Jaana Häkli (LAB)" userId="5f8830fb-7d12-4d7e-807b-4c45a64ed4dc" providerId="ADAL" clId="{57DA97DB-8EBF-4CA5-825A-846186B8071C}" dt="2025-09-26T12:52:41.930" v="1933" actId="47"/>
        <pc:sldMkLst>
          <pc:docMk/>
          <pc:sldMk cId="1383187891" sldId="330"/>
        </pc:sldMkLst>
      </pc:sldChg>
      <pc:sldChg chg="del">
        <pc:chgData name="Jaana Häkli (LAB)" userId="5f8830fb-7d12-4d7e-807b-4c45a64ed4dc" providerId="ADAL" clId="{57DA97DB-8EBF-4CA5-825A-846186B8071C}" dt="2025-09-26T12:30:05.090" v="898" actId="47"/>
        <pc:sldMkLst>
          <pc:docMk/>
          <pc:sldMk cId="3661303908" sldId="331"/>
        </pc:sldMkLst>
      </pc:sldChg>
      <pc:sldChg chg="del">
        <pc:chgData name="Jaana Häkli (LAB)" userId="5f8830fb-7d12-4d7e-807b-4c45a64ed4dc" providerId="ADAL" clId="{57DA97DB-8EBF-4CA5-825A-846186B8071C}" dt="2025-09-26T12:52:43.629" v="1934" actId="47"/>
        <pc:sldMkLst>
          <pc:docMk/>
          <pc:sldMk cId="4262872824" sldId="332"/>
        </pc:sldMkLst>
      </pc:sldChg>
      <pc:sldChg chg="del">
        <pc:chgData name="Jaana Häkli (LAB)" userId="5f8830fb-7d12-4d7e-807b-4c45a64ed4dc" providerId="ADAL" clId="{57DA97DB-8EBF-4CA5-825A-846186B8071C}" dt="2025-09-26T12:30:06.504" v="899" actId="47"/>
        <pc:sldMkLst>
          <pc:docMk/>
          <pc:sldMk cId="97319831" sldId="333"/>
        </pc:sldMkLst>
      </pc:sldChg>
      <pc:sldChg chg="del">
        <pc:chgData name="Jaana Häkli (LAB)" userId="5f8830fb-7d12-4d7e-807b-4c45a64ed4dc" providerId="ADAL" clId="{57DA97DB-8EBF-4CA5-825A-846186B8071C}" dt="2025-09-26T12:30:07.728" v="900" actId="47"/>
        <pc:sldMkLst>
          <pc:docMk/>
          <pc:sldMk cId="307762413" sldId="334"/>
        </pc:sldMkLst>
      </pc:sldChg>
      <pc:sldChg chg="del">
        <pc:chgData name="Jaana Häkli (LAB)" userId="5f8830fb-7d12-4d7e-807b-4c45a64ed4dc" providerId="ADAL" clId="{57DA97DB-8EBF-4CA5-825A-846186B8071C}" dt="2025-09-26T12:52:52.976" v="1940" actId="47"/>
        <pc:sldMkLst>
          <pc:docMk/>
          <pc:sldMk cId="268375183" sldId="335"/>
        </pc:sldMkLst>
      </pc:sldChg>
      <pc:sldChg chg="del">
        <pc:chgData name="Jaana Häkli (LAB)" userId="5f8830fb-7d12-4d7e-807b-4c45a64ed4dc" providerId="ADAL" clId="{57DA97DB-8EBF-4CA5-825A-846186B8071C}" dt="2025-09-26T12:30:09.172" v="901" actId="47"/>
        <pc:sldMkLst>
          <pc:docMk/>
          <pc:sldMk cId="3178641649" sldId="336"/>
        </pc:sldMkLst>
      </pc:sldChg>
      <pc:sldChg chg="del">
        <pc:chgData name="Jaana Häkli (LAB)" userId="5f8830fb-7d12-4d7e-807b-4c45a64ed4dc" providerId="ADAL" clId="{57DA97DB-8EBF-4CA5-825A-846186B8071C}" dt="2025-09-26T12:30:11.221" v="902" actId="47"/>
        <pc:sldMkLst>
          <pc:docMk/>
          <pc:sldMk cId="300094483" sldId="337"/>
        </pc:sldMkLst>
      </pc:sldChg>
      <pc:sldChg chg="del">
        <pc:chgData name="Jaana Häkli (LAB)" userId="5f8830fb-7d12-4d7e-807b-4c45a64ed4dc" providerId="ADAL" clId="{57DA97DB-8EBF-4CA5-825A-846186B8071C}" dt="2025-09-26T12:52:51.338" v="1939" actId="47"/>
        <pc:sldMkLst>
          <pc:docMk/>
          <pc:sldMk cId="3508039790" sldId="338"/>
        </pc:sldMkLst>
      </pc:sldChg>
      <pc:sldChg chg="del">
        <pc:chgData name="Jaana Häkli (LAB)" userId="5f8830fb-7d12-4d7e-807b-4c45a64ed4dc" providerId="ADAL" clId="{57DA97DB-8EBF-4CA5-825A-846186B8071C}" dt="2025-09-26T12:53:06.361" v="1947" actId="47"/>
        <pc:sldMkLst>
          <pc:docMk/>
          <pc:sldMk cId="1248455331" sldId="339"/>
        </pc:sldMkLst>
      </pc:sldChg>
      <pc:sldChg chg="del">
        <pc:chgData name="Jaana Häkli (LAB)" userId="5f8830fb-7d12-4d7e-807b-4c45a64ed4dc" providerId="ADAL" clId="{57DA97DB-8EBF-4CA5-825A-846186B8071C}" dt="2025-09-26T12:30:13.064" v="903" actId="47"/>
        <pc:sldMkLst>
          <pc:docMk/>
          <pc:sldMk cId="2602442043" sldId="340"/>
        </pc:sldMkLst>
      </pc:sldChg>
      <pc:sldChg chg="del">
        <pc:chgData name="Jaana Häkli (LAB)" userId="5f8830fb-7d12-4d7e-807b-4c45a64ed4dc" providerId="ADAL" clId="{57DA97DB-8EBF-4CA5-825A-846186B8071C}" dt="2025-09-26T12:30:14.781" v="904" actId="47"/>
        <pc:sldMkLst>
          <pc:docMk/>
          <pc:sldMk cId="2170860955" sldId="341"/>
        </pc:sldMkLst>
      </pc:sldChg>
      <pc:sldChg chg="del">
        <pc:chgData name="Jaana Häkli (LAB)" userId="5f8830fb-7d12-4d7e-807b-4c45a64ed4dc" providerId="ADAL" clId="{57DA97DB-8EBF-4CA5-825A-846186B8071C}" dt="2025-09-26T12:52:45.142" v="1935" actId="47"/>
        <pc:sldMkLst>
          <pc:docMk/>
          <pc:sldMk cId="682469583" sldId="342"/>
        </pc:sldMkLst>
      </pc:sldChg>
      <pc:sldChg chg="del">
        <pc:chgData name="Jaana Häkli (LAB)" userId="5f8830fb-7d12-4d7e-807b-4c45a64ed4dc" providerId="ADAL" clId="{57DA97DB-8EBF-4CA5-825A-846186B8071C}" dt="2025-09-26T12:30:16.782" v="905" actId="47"/>
        <pc:sldMkLst>
          <pc:docMk/>
          <pc:sldMk cId="677724069" sldId="343"/>
        </pc:sldMkLst>
      </pc:sldChg>
      <pc:sldChg chg="modSp mod ord">
        <pc:chgData name="Jaana Häkli (LAB)" userId="5f8830fb-7d12-4d7e-807b-4c45a64ed4dc" providerId="ADAL" clId="{57DA97DB-8EBF-4CA5-825A-846186B8071C}" dt="2025-09-26T12:49:41.512" v="1851" actId="20577"/>
        <pc:sldMkLst>
          <pc:docMk/>
          <pc:sldMk cId="3855936723" sldId="344"/>
        </pc:sldMkLst>
        <pc:spChg chg="mod">
          <ac:chgData name="Jaana Häkli (LAB)" userId="5f8830fb-7d12-4d7e-807b-4c45a64ed4dc" providerId="ADAL" clId="{57DA97DB-8EBF-4CA5-825A-846186B8071C}" dt="2025-09-26T12:49:35.611" v="1849" actId="20577"/>
          <ac:spMkLst>
            <pc:docMk/>
            <pc:sldMk cId="3855936723" sldId="344"/>
            <ac:spMk id="2" creationId="{7F9638B6-7F35-CD7A-A565-7A9AC6B0C02E}"/>
          </ac:spMkLst>
        </pc:spChg>
        <pc:spChg chg="mod">
          <ac:chgData name="Jaana Häkli (LAB)" userId="5f8830fb-7d12-4d7e-807b-4c45a64ed4dc" providerId="ADAL" clId="{57DA97DB-8EBF-4CA5-825A-846186B8071C}" dt="2025-09-26T12:49:41.512" v="1851" actId="20577"/>
          <ac:spMkLst>
            <pc:docMk/>
            <pc:sldMk cId="3855936723" sldId="344"/>
            <ac:spMk id="3" creationId="{70B3EBDF-E60E-FAC5-9DF8-01C32579D095}"/>
          </ac:spMkLst>
        </pc:spChg>
      </pc:sldChg>
      <pc:sldChg chg="modSp mod ord">
        <pc:chgData name="Jaana Häkli (LAB)" userId="5f8830fb-7d12-4d7e-807b-4c45a64ed4dc" providerId="ADAL" clId="{57DA97DB-8EBF-4CA5-825A-846186B8071C}" dt="2025-09-26T12:33:20.933" v="1062" actId="255"/>
        <pc:sldMkLst>
          <pc:docMk/>
          <pc:sldMk cId="774409636" sldId="345"/>
        </pc:sldMkLst>
        <pc:spChg chg="mod">
          <ac:chgData name="Jaana Häkli (LAB)" userId="5f8830fb-7d12-4d7e-807b-4c45a64ed4dc" providerId="ADAL" clId="{57DA97DB-8EBF-4CA5-825A-846186B8071C}" dt="2025-09-26T12:33:20.933" v="1062" actId="255"/>
          <ac:spMkLst>
            <pc:docMk/>
            <pc:sldMk cId="774409636" sldId="345"/>
            <ac:spMk id="2" creationId="{1A30F412-9E83-2C2D-CEA2-A8EE7438D21A}"/>
          </ac:spMkLst>
        </pc:spChg>
        <pc:spChg chg="mod">
          <ac:chgData name="Jaana Häkli (LAB)" userId="5f8830fb-7d12-4d7e-807b-4c45a64ed4dc" providerId="ADAL" clId="{57DA97DB-8EBF-4CA5-825A-846186B8071C}" dt="2025-09-26T12:33:12.511" v="1061" actId="255"/>
          <ac:spMkLst>
            <pc:docMk/>
            <pc:sldMk cId="774409636" sldId="345"/>
            <ac:spMk id="3" creationId="{2E36DF1D-FC8C-2EB9-F727-BE158EDC0603}"/>
          </ac:spMkLst>
        </pc:spChg>
      </pc:sldChg>
      <pc:sldChg chg="del">
        <pc:chgData name="Jaana Häkli (LAB)" userId="5f8830fb-7d12-4d7e-807b-4c45a64ed4dc" providerId="ADAL" clId="{57DA97DB-8EBF-4CA5-825A-846186B8071C}" dt="2025-09-26T12:52:46.972" v="1936" actId="47"/>
        <pc:sldMkLst>
          <pc:docMk/>
          <pc:sldMk cId="183645248" sldId="346"/>
        </pc:sldMkLst>
      </pc:sldChg>
      <pc:sldChg chg="del">
        <pc:chgData name="Jaana Häkli (LAB)" userId="5f8830fb-7d12-4d7e-807b-4c45a64ed4dc" providerId="ADAL" clId="{57DA97DB-8EBF-4CA5-825A-846186B8071C}" dt="2025-09-26T12:52:48.943" v="1937" actId="47"/>
        <pc:sldMkLst>
          <pc:docMk/>
          <pc:sldMk cId="2946136956" sldId="347"/>
        </pc:sldMkLst>
      </pc:sldChg>
      <pc:sldChg chg="del">
        <pc:chgData name="Jaana Häkli (LAB)" userId="5f8830fb-7d12-4d7e-807b-4c45a64ed4dc" providerId="ADAL" clId="{57DA97DB-8EBF-4CA5-825A-846186B8071C}" dt="2025-09-26T12:52:50.187" v="1938" actId="47"/>
        <pc:sldMkLst>
          <pc:docMk/>
          <pc:sldMk cId="4013140145" sldId="348"/>
        </pc:sldMkLst>
      </pc:sldChg>
      <pc:sldChg chg="del">
        <pc:chgData name="Jaana Häkli (LAB)" userId="5f8830fb-7d12-4d7e-807b-4c45a64ed4dc" providerId="ADAL" clId="{57DA97DB-8EBF-4CA5-825A-846186B8071C}" dt="2025-09-26T12:53:02.487" v="1945" actId="47"/>
        <pc:sldMkLst>
          <pc:docMk/>
          <pc:sldMk cId="3821838104" sldId="349"/>
        </pc:sldMkLst>
      </pc:sldChg>
      <pc:sldChg chg="del">
        <pc:chgData name="Jaana Häkli (LAB)" userId="5f8830fb-7d12-4d7e-807b-4c45a64ed4dc" providerId="ADAL" clId="{57DA97DB-8EBF-4CA5-825A-846186B8071C}" dt="2025-09-26T12:52:54.495" v="1941" actId="47"/>
        <pc:sldMkLst>
          <pc:docMk/>
          <pc:sldMk cId="1425355638" sldId="350"/>
        </pc:sldMkLst>
      </pc:sldChg>
      <pc:sldChg chg="del">
        <pc:chgData name="Jaana Häkli (LAB)" userId="5f8830fb-7d12-4d7e-807b-4c45a64ed4dc" providerId="ADAL" clId="{57DA97DB-8EBF-4CA5-825A-846186B8071C}" dt="2025-09-26T12:52:59.962" v="1944" actId="47"/>
        <pc:sldMkLst>
          <pc:docMk/>
          <pc:sldMk cId="2189067300" sldId="351"/>
        </pc:sldMkLst>
      </pc:sldChg>
      <pc:sldChg chg="del">
        <pc:chgData name="Jaana Häkli (LAB)" userId="5f8830fb-7d12-4d7e-807b-4c45a64ed4dc" providerId="ADAL" clId="{57DA97DB-8EBF-4CA5-825A-846186B8071C}" dt="2025-09-26T12:52:56.517" v="1942" actId="47"/>
        <pc:sldMkLst>
          <pc:docMk/>
          <pc:sldMk cId="289630212" sldId="352"/>
        </pc:sldMkLst>
      </pc:sldChg>
      <pc:sldChg chg="del">
        <pc:chgData name="Jaana Häkli (LAB)" userId="5f8830fb-7d12-4d7e-807b-4c45a64ed4dc" providerId="ADAL" clId="{57DA97DB-8EBF-4CA5-825A-846186B8071C}" dt="2025-09-26T12:52:58.568" v="1943" actId="47"/>
        <pc:sldMkLst>
          <pc:docMk/>
          <pc:sldMk cId="2334916369" sldId="353"/>
        </pc:sldMkLst>
      </pc:sldChg>
      <pc:sldChg chg="del">
        <pc:chgData name="Jaana Häkli (LAB)" userId="5f8830fb-7d12-4d7e-807b-4c45a64ed4dc" providerId="ADAL" clId="{57DA97DB-8EBF-4CA5-825A-846186B8071C}" dt="2025-09-26T12:53:03.886" v="1946" actId="47"/>
        <pc:sldMkLst>
          <pc:docMk/>
          <pc:sldMk cId="1576416678" sldId="354"/>
        </pc:sldMkLst>
      </pc:sldChg>
      <pc:sldChg chg="del">
        <pc:chgData name="Jaana Häkli (LAB)" userId="5f8830fb-7d12-4d7e-807b-4c45a64ed4dc" providerId="ADAL" clId="{57DA97DB-8EBF-4CA5-825A-846186B8071C}" dt="2025-09-26T12:28:13.495" v="886" actId="47"/>
        <pc:sldMkLst>
          <pc:docMk/>
          <pc:sldMk cId="1631432021" sldId="355"/>
        </pc:sldMkLst>
      </pc:sldChg>
      <pc:sldChg chg="del">
        <pc:chgData name="Jaana Häkli (LAB)" userId="5f8830fb-7d12-4d7e-807b-4c45a64ed4dc" providerId="ADAL" clId="{57DA97DB-8EBF-4CA5-825A-846186B8071C}" dt="2025-09-26T12:29:31.547" v="888" actId="47"/>
        <pc:sldMkLst>
          <pc:docMk/>
          <pc:sldMk cId="1815307228" sldId="356"/>
        </pc:sldMkLst>
      </pc:sldChg>
      <pc:sldChg chg="modSp new mod">
        <pc:chgData name="Jaana Häkli (LAB)" userId="5f8830fb-7d12-4d7e-807b-4c45a64ed4dc" providerId="ADAL" clId="{57DA97DB-8EBF-4CA5-825A-846186B8071C}" dt="2025-09-26T10:35:04.031" v="478" actId="255"/>
        <pc:sldMkLst>
          <pc:docMk/>
          <pc:sldMk cId="2907390753" sldId="357"/>
        </pc:sldMkLst>
        <pc:spChg chg="mod">
          <ac:chgData name="Jaana Häkli (LAB)" userId="5f8830fb-7d12-4d7e-807b-4c45a64ed4dc" providerId="ADAL" clId="{57DA97DB-8EBF-4CA5-825A-846186B8071C}" dt="2025-09-26T10:35:04.031" v="478" actId="255"/>
          <ac:spMkLst>
            <pc:docMk/>
            <pc:sldMk cId="2907390753" sldId="357"/>
            <ac:spMk id="3" creationId="{5D1C1DD7-94EB-0178-BFF7-9D4E0DE94548}"/>
          </ac:spMkLst>
        </pc:spChg>
        <pc:spChg chg="mod">
          <ac:chgData name="Jaana Häkli (LAB)" userId="5f8830fb-7d12-4d7e-807b-4c45a64ed4dc" providerId="ADAL" clId="{57DA97DB-8EBF-4CA5-825A-846186B8071C}" dt="2025-09-18T13:17:13.266" v="462"/>
          <ac:spMkLst>
            <pc:docMk/>
            <pc:sldMk cId="2907390753" sldId="357"/>
            <ac:spMk id="4" creationId="{3BC1A208-8DA0-140C-0F71-06563ECD50D7}"/>
          </ac:spMkLst>
        </pc:spChg>
      </pc:sldChg>
      <pc:sldChg chg="modSp new mod">
        <pc:chgData name="Jaana Häkli (LAB)" userId="5f8830fb-7d12-4d7e-807b-4c45a64ed4dc" providerId="ADAL" clId="{57DA97DB-8EBF-4CA5-825A-846186B8071C}" dt="2025-09-26T10:36:55.424" v="495" actId="255"/>
        <pc:sldMkLst>
          <pc:docMk/>
          <pc:sldMk cId="2610030151" sldId="358"/>
        </pc:sldMkLst>
        <pc:spChg chg="mod">
          <ac:chgData name="Jaana Häkli (LAB)" userId="5f8830fb-7d12-4d7e-807b-4c45a64ed4dc" providerId="ADAL" clId="{57DA97DB-8EBF-4CA5-825A-846186B8071C}" dt="2025-09-26T10:36:55.424" v="495" actId="255"/>
          <ac:spMkLst>
            <pc:docMk/>
            <pc:sldMk cId="2610030151" sldId="358"/>
            <ac:spMk id="3" creationId="{6995B346-0D67-863C-480D-0BACF78C2E8C}"/>
          </ac:spMkLst>
        </pc:spChg>
        <pc:spChg chg="mod">
          <ac:chgData name="Jaana Häkli (LAB)" userId="5f8830fb-7d12-4d7e-807b-4c45a64ed4dc" providerId="ADAL" clId="{57DA97DB-8EBF-4CA5-825A-846186B8071C}" dt="2025-09-18T16:59:24.412" v="466"/>
          <ac:spMkLst>
            <pc:docMk/>
            <pc:sldMk cId="2610030151" sldId="358"/>
            <ac:spMk id="4" creationId="{90866EDF-E2CF-D12B-D633-D4AEDF11FF8D}"/>
          </ac:spMkLst>
        </pc:spChg>
      </pc:sldChg>
      <pc:sldChg chg="modSp new mod">
        <pc:chgData name="Jaana Häkli (LAB)" userId="5f8830fb-7d12-4d7e-807b-4c45a64ed4dc" providerId="ADAL" clId="{57DA97DB-8EBF-4CA5-825A-846186B8071C}" dt="2025-09-26T12:55:32.063" v="2084" actId="255"/>
        <pc:sldMkLst>
          <pc:docMk/>
          <pc:sldMk cId="1754068113" sldId="359"/>
        </pc:sldMkLst>
        <pc:spChg chg="mod">
          <ac:chgData name="Jaana Häkli (LAB)" userId="5f8830fb-7d12-4d7e-807b-4c45a64ed4dc" providerId="ADAL" clId="{57DA97DB-8EBF-4CA5-825A-846186B8071C}" dt="2025-09-26T12:55:32.063" v="2084" actId="255"/>
          <ac:spMkLst>
            <pc:docMk/>
            <pc:sldMk cId="1754068113" sldId="359"/>
            <ac:spMk id="3" creationId="{2544633B-3B40-BD8A-2FD7-B09EBCDBC77B}"/>
          </ac:spMkLst>
        </pc:spChg>
        <pc:spChg chg="mod">
          <ac:chgData name="Jaana Häkli (LAB)" userId="5f8830fb-7d12-4d7e-807b-4c45a64ed4dc" providerId="ADAL" clId="{57DA97DB-8EBF-4CA5-825A-846186B8071C}" dt="2025-09-26T10:37:24.735" v="497" actId="27636"/>
          <ac:spMkLst>
            <pc:docMk/>
            <pc:sldMk cId="1754068113" sldId="359"/>
            <ac:spMk id="4" creationId="{C5B32430-073E-8894-9C9F-65F5E71A3A06}"/>
          </ac:spMkLst>
        </pc:spChg>
      </pc:sldChg>
      <pc:sldChg chg="modSp new mod">
        <pc:chgData name="Jaana Häkli (LAB)" userId="5f8830fb-7d12-4d7e-807b-4c45a64ed4dc" providerId="ADAL" clId="{57DA97DB-8EBF-4CA5-825A-846186B8071C}" dt="2025-09-26T10:57:51.063" v="786" actId="20577"/>
        <pc:sldMkLst>
          <pc:docMk/>
          <pc:sldMk cId="62674568" sldId="360"/>
        </pc:sldMkLst>
        <pc:spChg chg="mod">
          <ac:chgData name="Jaana Häkli (LAB)" userId="5f8830fb-7d12-4d7e-807b-4c45a64ed4dc" providerId="ADAL" clId="{57DA97DB-8EBF-4CA5-825A-846186B8071C}" dt="2025-09-26T10:57:51.063" v="786" actId="20577"/>
          <ac:spMkLst>
            <pc:docMk/>
            <pc:sldMk cId="62674568" sldId="360"/>
            <ac:spMk id="3" creationId="{7FF485D2-FC9E-F986-3260-62AC16031BBC}"/>
          </ac:spMkLst>
        </pc:spChg>
        <pc:spChg chg="mod">
          <ac:chgData name="Jaana Häkli (LAB)" userId="5f8830fb-7d12-4d7e-807b-4c45a64ed4dc" providerId="ADAL" clId="{57DA97DB-8EBF-4CA5-825A-846186B8071C}" dt="2025-09-26T10:56:47.160" v="691"/>
          <ac:spMkLst>
            <pc:docMk/>
            <pc:sldMk cId="62674568" sldId="360"/>
            <ac:spMk id="4" creationId="{FF92E076-BADF-91C1-3C80-09CE23154A93}"/>
          </ac:spMkLst>
        </pc:spChg>
      </pc:sldChg>
      <pc:sldChg chg="modSp new mod">
        <pc:chgData name="Jaana Häkli (LAB)" userId="5f8830fb-7d12-4d7e-807b-4c45a64ed4dc" providerId="ADAL" clId="{57DA97DB-8EBF-4CA5-825A-846186B8071C}" dt="2025-09-26T12:59:22.622" v="2246" actId="20577"/>
        <pc:sldMkLst>
          <pc:docMk/>
          <pc:sldMk cId="3643229117" sldId="361"/>
        </pc:sldMkLst>
        <pc:spChg chg="mod">
          <ac:chgData name="Jaana Häkli (LAB)" userId="5f8830fb-7d12-4d7e-807b-4c45a64ed4dc" providerId="ADAL" clId="{57DA97DB-8EBF-4CA5-825A-846186B8071C}" dt="2025-09-26T12:59:22.622" v="2246" actId="20577"/>
          <ac:spMkLst>
            <pc:docMk/>
            <pc:sldMk cId="3643229117" sldId="361"/>
            <ac:spMk id="3" creationId="{42D560CC-ACC9-25F4-311C-97306612C52C}"/>
          </ac:spMkLst>
        </pc:spChg>
        <pc:spChg chg="mod">
          <ac:chgData name="Jaana Häkli (LAB)" userId="5f8830fb-7d12-4d7e-807b-4c45a64ed4dc" providerId="ADAL" clId="{57DA97DB-8EBF-4CA5-825A-846186B8071C}" dt="2025-09-26T10:56:29.393" v="690"/>
          <ac:spMkLst>
            <pc:docMk/>
            <pc:sldMk cId="3643229117" sldId="361"/>
            <ac:spMk id="4" creationId="{9211720D-9ECB-F5C2-6036-76581350730E}"/>
          </ac:spMkLst>
        </pc:spChg>
      </pc:sldChg>
      <pc:sldChg chg="modSp new mod">
        <pc:chgData name="Jaana Häkli (LAB)" userId="5f8830fb-7d12-4d7e-807b-4c45a64ed4dc" providerId="ADAL" clId="{57DA97DB-8EBF-4CA5-825A-846186B8071C}" dt="2025-09-26T12:17:44.481" v="830"/>
        <pc:sldMkLst>
          <pc:docMk/>
          <pc:sldMk cId="2601155242" sldId="362"/>
        </pc:sldMkLst>
        <pc:spChg chg="mod">
          <ac:chgData name="Jaana Häkli (LAB)" userId="5f8830fb-7d12-4d7e-807b-4c45a64ed4dc" providerId="ADAL" clId="{57DA97DB-8EBF-4CA5-825A-846186B8071C}" dt="2025-09-26T12:17:44.481" v="830"/>
          <ac:spMkLst>
            <pc:docMk/>
            <pc:sldMk cId="2601155242" sldId="362"/>
            <ac:spMk id="3" creationId="{30B60919-7E7F-AD5D-6CA6-8143624B0B12}"/>
          </ac:spMkLst>
        </pc:spChg>
        <pc:spChg chg="mod">
          <ac:chgData name="Jaana Häkli (LAB)" userId="5f8830fb-7d12-4d7e-807b-4c45a64ed4dc" providerId="ADAL" clId="{57DA97DB-8EBF-4CA5-825A-846186B8071C}" dt="2025-09-26T12:17:17.995" v="829" actId="20577"/>
          <ac:spMkLst>
            <pc:docMk/>
            <pc:sldMk cId="2601155242" sldId="362"/>
            <ac:spMk id="4" creationId="{EB34BF87-1E7A-B1DA-695C-FAE3026C9BD3}"/>
          </ac:spMkLst>
        </pc:spChg>
      </pc:sldChg>
      <pc:sldChg chg="modSp new mod">
        <pc:chgData name="Jaana Häkli (LAB)" userId="5f8830fb-7d12-4d7e-807b-4c45a64ed4dc" providerId="ADAL" clId="{57DA97DB-8EBF-4CA5-825A-846186B8071C}" dt="2025-09-26T12:56:24.312" v="2088" actId="20577"/>
        <pc:sldMkLst>
          <pc:docMk/>
          <pc:sldMk cId="1692860118" sldId="363"/>
        </pc:sldMkLst>
        <pc:spChg chg="mod">
          <ac:chgData name="Jaana Häkli (LAB)" userId="5f8830fb-7d12-4d7e-807b-4c45a64ed4dc" providerId="ADAL" clId="{57DA97DB-8EBF-4CA5-825A-846186B8071C}" dt="2025-09-26T12:56:24.312" v="2088" actId="20577"/>
          <ac:spMkLst>
            <pc:docMk/>
            <pc:sldMk cId="1692860118" sldId="363"/>
            <ac:spMk id="3" creationId="{33BA2883-CDC7-BC92-D082-C2B68027A237}"/>
          </ac:spMkLst>
        </pc:spChg>
        <pc:spChg chg="mod">
          <ac:chgData name="Jaana Häkli (LAB)" userId="5f8830fb-7d12-4d7e-807b-4c45a64ed4dc" providerId="ADAL" clId="{57DA97DB-8EBF-4CA5-825A-846186B8071C}" dt="2025-09-26T12:34:08.185" v="1095" actId="20577"/>
          <ac:spMkLst>
            <pc:docMk/>
            <pc:sldMk cId="1692860118" sldId="363"/>
            <ac:spMk id="4" creationId="{F0832C3B-6360-2391-8FB7-BCB6DF0A8373}"/>
          </ac:spMkLst>
        </pc:spChg>
      </pc:sldChg>
      <pc:sldChg chg="addSp delSp modSp new del mod">
        <pc:chgData name="Jaana Häkli (LAB)" userId="5f8830fb-7d12-4d7e-807b-4c45a64ed4dc" providerId="ADAL" clId="{57DA97DB-8EBF-4CA5-825A-846186B8071C}" dt="2025-09-26T12:29:01.175" v="887" actId="47"/>
        <pc:sldMkLst>
          <pc:docMk/>
          <pc:sldMk cId="2567081961" sldId="363"/>
        </pc:sldMkLst>
        <pc:spChg chg="del">
          <ac:chgData name="Jaana Häkli (LAB)" userId="5f8830fb-7d12-4d7e-807b-4c45a64ed4dc" providerId="ADAL" clId="{57DA97DB-8EBF-4CA5-825A-846186B8071C}" dt="2025-09-26T12:19:23.656" v="878"/>
          <ac:spMkLst>
            <pc:docMk/>
            <pc:sldMk cId="2567081961" sldId="363"/>
            <ac:spMk id="3" creationId="{3DCC9829-B872-FF24-F5F0-25B032F785A9}"/>
          </ac:spMkLst>
        </pc:spChg>
        <pc:spChg chg="mod">
          <ac:chgData name="Jaana Häkli (LAB)" userId="5f8830fb-7d12-4d7e-807b-4c45a64ed4dc" providerId="ADAL" clId="{57DA97DB-8EBF-4CA5-825A-846186B8071C}" dt="2025-09-26T12:18:19.156" v="877" actId="20577"/>
          <ac:spMkLst>
            <pc:docMk/>
            <pc:sldMk cId="2567081961" sldId="363"/>
            <ac:spMk id="4" creationId="{1A2E0B14-8FA3-6C95-17C7-9810F94041D5}"/>
          </ac:spMkLst>
        </pc:spChg>
        <pc:spChg chg="add mod">
          <ac:chgData name="Jaana Häkli (LAB)" userId="5f8830fb-7d12-4d7e-807b-4c45a64ed4dc" providerId="ADAL" clId="{57DA97DB-8EBF-4CA5-825A-846186B8071C}" dt="2025-09-26T12:27:51.694" v="885" actId="478"/>
          <ac:spMkLst>
            <pc:docMk/>
            <pc:sldMk cId="2567081961" sldId="363"/>
            <ac:spMk id="8" creationId="{9B5829B8-661B-0B36-7BB9-3B9C99E06C4E}"/>
          </ac:spMkLst>
        </pc:spChg>
        <pc:picChg chg="add del mod">
          <ac:chgData name="Jaana Häkli (LAB)" userId="5f8830fb-7d12-4d7e-807b-4c45a64ed4dc" providerId="ADAL" clId="{57DA97DB-8EBF-4CA5-825A-846186B8071C}" dt="2025-09-26T12:27:51.694" v="885" actId="478"/>
          <ac:picMkLst>
            <pc:docMk/>
            <pc:sldMk cId="2567081961" sldId="363"/>
            <ac:picMk id="6" creationId="{426117B1-4C1F-44C0-6711-E78C94B6B7E2}"/>
          </ac:picMkLst>
        </pc:picChg>
      </pc:sldChg>
      <pc:sldChg chg="modSp new mod">
        <pc:chgData name="Jaana Häkli (LAB)" userId="5f8830fb-7d12-4d7e-807b-4c45a64ed4dc" providerId="ADAL" clId="{57DA97DB-8EBF-4CA5-825A-846186B8071C}" dt="2025-09-26T12:58:16.487" v="2244" actId="207"/>
        <pc:sldMkLst>
          <pc:docMk/>
          <pc:sldMk cId="2447540560" sldId="364"/>
        </pc:sldMkLst>
        <pc:spChg chg="mod">
          <ac:chgData name="Jaana Häkli (LAB)" userId="5f8830fb-7d12-4d7e-807b-4c45a64ed4dc" providerId="ADAL" clId="{57DA97DB-8EBF-4CA5-825A-846186B8071C}" dt="2025-09-26T12:58:16.487" v="2244" actId="207"/>
          <ac:spMkLst>
            <pc:docMk/>
            <pc:sldMk cId="2447540560" sldId="364"/>
            <ac:spMk id="3" creationId="{1F1E5E61-9948-5F40-B3A6-EB11D15E2CB8}"/>
          </ac:spMkLst>
        </pc:spChg>
        <pc:spChg chg="mod">
          <ac:chgData name="Jaana Häkli (LAB)" userId="5f8830fb-7d12-4d7e-807b-4c45a64ed4dc" providerId="ADAL" clId="{57DA97DB-8EBF-4CA5-825A-846186B8071C}" dt="2025-09-26T12:47:11.063" v="1491" actId="20577"/>
          <ac:spMkLst>
            <pc:docMk/>
            <pc:sldMk cId="2447540560" sldId="364"/>
            <ac:spMk id="4" creationId="{6D880DD3-4440-EBAB-C86D-AB178CAB9415}"/>
          </ac:spMkLst>
        </pc:spChg>
      </pc:sldChg>
      <pc:sldChg chg="add del">
        <pc:chgData name="Jaana Häkli (LAB)" userId="5f8830fb-7d12-4d7e-807b-4c45a64ed4dc" providerId="ADAL" clId="{57DA97DB-8EBF-4CA5-825A-846186B8071C}" dt="2025-09-18T13:16:00.158" v="459"/>
        <pc:sldMkLst>
          <pc:docMk/>
          <pc:sldMk cId="670748481" sldId="6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339BF2D-6ADD-6642-BD8F-9AA139A168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Open Sans" pitchFamily="2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546765A-AC34-E441-A243-1240FB59F3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3E84-7AF4-FD4D-AF19-0549193D11AF}" type="datetimeFigureOut">
              <a:rPr lang="fi-FI" smtClean="0">
                <a:latin typeface="Open Sans" pitchFamily="2" charset="0"/>
              </a:rPr>
              <a:t>17.12.2025</a:t>
            </a:fld>
            <a:endParaRPr lang="fi-FI" dirty="0">
              <a:latin typeface="Open Sans" pitchFamily="2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5E6EAD-45AF-2A46-A091-CF1592AA5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Open Sans" pitchFamily="2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A4E491-751F-4944-905D-8964AF7F5E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235E7-FC2C-B446-B105-9AECB7EC0BD9}" type="slidenum">
              <a:rPr lang="fi-FI" smtClean="0">
                <a:latin typeface="Open Sans" pitchFamily="2" charset="0"/>
              </a:rPr>
              <a:t>‹#›</a:t>
            </a:fld>
            <a:endParaRPr lang="fi-FI" dirty="0"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4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itchFamily="2" charset="0"/>
              </a:defRPr>
            </a:lvl1pPr>
          </a:lstStyle>
          <a:p>
            <a:fld id="{B179046F-E8EB-0C47-86C7-1FD69868CBF9}" type="datetimeFigureOut">
              <a:rPr lang="fi-FI" smtClean="0"/>
              <a:pPr/>
              <a:t>17.12.2025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itchFamily="2" charset="0"/>
              </a:defRPr>
            </a:lvl1pPr>
          </a:lstStyle>
          <a:p>
            <a:fld id="{40344212-3F84-8F44-8983-D695A965B2A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687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KoQscWT_vo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hyperlink" Target="https://youtu.be/PpFawdT8CDE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E478EF1-487A-BA45-8AA0-A72000AF34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" y="3175"/>
            <a:ext cx="12180709" cy="68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7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3. Scientif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poster with black text&#10;&#10;AI-generated content may be incorrect.">
            <a:extLst>
              <a:ext uri="{FF2B5EF4-FFF2-40B4-BE49-F238E27FC236}">
                <a16:creationId xmlns:a16="http://schemas.microsoft.com/office/drawing/2014/main" id="{7C3EE9F9-D274-5679-C3CE-2FED0110E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2C0E85F-AD7F-6414-F9B3-40FA4F2F2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4. Indic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screen&#10;&#10;AI-generated content may be incorrect.">
            <a:extLst>
              <a:ext uri="{FF2B5EF4-FFF2-40B4-BE49-F238E27FC236}">
                <a16:creationId xmlns:a16="http://schemas.microsoft.com/office/drawing/2014/main" id="{ECA70826-170B-36F1-ADDE-ADDBB3F3E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C60C7FF-A887-21CB-DE4A-95BCDA30E6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5.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rock with a green cloth in the air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08E8D27B-FDFB-28DB-A61B-97C9A0F9B5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riangle 2">
            <a:hlinkClick r:id="rId4"/>
            <a:extLst>
              <a:ext uri="{FF2B5EF4-FFF2-40B4-BE49-F238E27FC236}">
                <a16:creationId xmlns:a16="http://schemas.microsoft.com/office/drawing/2014/main" id="{6C07200F-0CB8-C263-0174-E068CF64CDD1}"/>
              </a:ext>
            </a:extLst>
          </p:cNvPr>
          <p:cNvSpPr/>
          <p:nvPr userDrawn="1"/>
        </p:nvSpPr>
        <p:spPr>
          <a:xfrm rot="5400000">
            <a:off x="5751979" y="2605368"/>
            <a:ext cx="1092573" cy="1146361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Open Sans" pitchFamily="2" charset="0"/>
            </a:endParaRPr>
          </a:p>
        </p:txBody>
      </p:sp>
      <p:sp>
        <p:nvSpPr>
          <p:cNvPr id="4" name="Kolmio 2">
            <a:hlinkClick r:id="rId2"/>
            <a:extLst>
              <a:ext uri="{FF2B5EF4-FFF2-40B4-BE49-F238E27FC236}">
                <a16:creationId xmlns:a16="http://schemas.microsoft.com/office/drawing/2014/main" id="{6FD674F6-325E-288B-0B54-786D2526ACCF}"/>
              </a:ext>
            </a:extLst>
          </p:cNvPr>
          <p:cNvSpPr/>
          <p:nvPr userDrawn="1"/>
        </p:nvSpPr>
        <p:spPr>
          <a:xfrm rot="5400000">
            <a:off x="5737609" y="2534966"/>
            <a:ext cx="1077599" cy="1117794"/>
          </a:xfrm>
          <a:prstGeom prst="triangle">
            <a:avLst/>
          </a:prstGeom>
          <a:solidFill>
            <a:schemeClr val="accent1">
              <a:alpha val="0"/>
            </a:schemeClr>
          </a:solidFill>
          <a:ln w="6032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9028EF5-C3DB-84C6-C166-166FC6FE2C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81531" b="84000"/>
          <a:stretch>
            <a:fillRect/>
          </a:stretch>
        </p:blipFill>
        <p:spPr>
          <a:xfrm>
            <a:off x="9936480" y="0"/>
            <a:ext cx="2249636" cy="1097280"/>
          </a:xfrm>
          <a:prstGeom prst="rect">
            <a:avLst/>
          </a:prstGeom>
        </p:spPr>
      </p:pic>
      <p:pic>
        <p:nvPicPr>
          <p:cNvPr id="10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A7F2505-4193-029F-05B7-F9831B61F9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505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n backgroung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E478EF1-487A-BA45-8AA0-A72000AF34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" y="3175"/>
            <a:ext cx="12180709" cy="685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56A02C7-119E-4AA8-7FF1-628E850D5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155" y="2899943"/>
            <a:ext cx="9601200" cy="1829609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fi-FI" dirty="0"/>
          </a:p>
        </p:txBody>
      </p:sp>
      <p:pic>
        <p:nvPicPr>
          <p:cNvPr id="4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D1B6F88-F832-949F-CD2D-B77F56A3B5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6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DCB67A29-9FB1-E045-B966-C993E915D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321" y="1754884"/>
            <a:ext cx="869383" cy="711313"/>
          </a:xfrm>
          <a:prstGeom prst="rect">
            <a:avLst/>
          </a:prstGeom>
        </p:spPr>
      </p:pic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2548401"/>
            <a:ext cx="6111621" cy="1451105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>
              <a:lnSpc>
                <a:spcPct val="120000"/>
              </a:lnSpc>
              <a:spcBef>
                <a:spcPts val="100"/>
              </a:spcBef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28374634-A5A3-5241-944D-B72B978EC1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21" y="4160133"/>
            <a:ext cx="6111621" cy="1085223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>
              <a:lnSpc>
                <a:spcPct val="120000"/>
              </a:lnSpc>
              <a:spcBef>
                <a:spcPts val="100"/>
              </a:spcBef>
              <a:buFontTx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4481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rock in front of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6CC8FF77-C6D4-9BF1-981D-61937A579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321" y="1754884"/>
            <a:ext cx="869383" cy="711313"/>
          </a:xfrm>
          <a:prstGeom prst="rect">
            <a:avLst/>
          </a:prstGeom>
        </p:spPr>
      </p:pic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2547480"/>
            <a:ext cx="6111621" cy="1443948"/>
          </a:xfrm>
          <a:prstGeom prst="rect">
            <a:avLst/>
          </a:prstGeom>
        </p:spPr>
        <p:txBody>
          <a:bodyPr tIns="108000" anchor="t">
            <a:noAutofit/>
          </a:bodyPr>
          <a:lstStyle>
            <a:lvl1pPr marL="0" indent="0">
              <a:lnSpc>
                <a:spcPct val="120000"/>
              </a:lnSpc>
              <a:spcBef>
                <a:spcPts val="100"/>
              </a:spcBef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28374634-A5A3-5241-944D-B72B978EC1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21" y="4160128"/>
            <a:ext cx="6111621" cy="1085223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>
              <a:lnSpc>
                <a:spcPct val="120000"/>
              </a:lnSpc>
              <a:spcBef>
                <a:spcPts val="100"/>
              </a:spcBef>
              <a:buFontTx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14" name="Kuva 12">
            <a:extLst>
              <a:ext uri="{FF2B5EF4-FFF2-40B4-BE49-F238E27FC236}">
                <a16:creationId xmlns:a16="http://schemas.microsoft.com/office/drawing/2014/main" id="{BF31BD52-EB2F-674A-B619-5287857A3F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321" y="1754884"/>
            <a:ext cx="869383" cy="7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0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bench&#10;&#10;Description automatically generated">
            <a:extLst>
              <a:ext uri="{FF2B5EF4-FFF2-40B4-BE49-F238E27FC236}">
                <a16:creationId xmlns:a16="http://schemas.microsoft.com/office/drawing/2014/main" id="{1114B7D4-F402-033D-1946-0FFF02B09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321" y="1754884"/>
            <a:ext cx="869383" cy="711313"/>
          </a:xfrm>
          <a:prstGeom prst="rect">
            <a:avLst/>
          </a:prstGeom>
        </p:spPr>
      </p:pic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92F8974B-6345-3347-8050-607169C22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2548401"/>
            <a:ext cx="6111621" cy="1451105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>
              <a:lnSpc>
                <a:spcPct val="120000"/>
              </a:lnSpc>
              <a:spcBef>
                <a:spcPts val="100"/>
              </a:spcBef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28374634-A5A3-5241-944D-B72B978EC1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321" y="4160133"/>
            <a:ext cx="6111621" cy="1085223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>
              <a:lnSpc>
                <a:spcPct val="120000"/>
              </a:lnSpc>
              <a:spcBef>
                <a:spcPts val="100"/>
              </a:spcBef>
              <a:buFontTx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80998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06AE0204-20EC-8C4C-A903-61D60C793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DCAEA1-E78D-5649-A1EB-C7DDE29E16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175" y="2586777"/>
            <a:ext cx="869383" cy="711313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/>
        </p:nvSpPr>
        <p:spPr>
          <a:xfrm>
            <a:off x="1019175" y="4592791"/>
            <a:ext cx="4815840" cy="268793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endParaRPr lang="fi-FI" sz="1500" b="0" i="0" baseline="0" dirty="0">
              <a:latin typeface="Open Sans" pitchFamily="2" charset="0"/>
            </a:endParaRP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62FC8B97-9EDD-FD47-BF79-1AF6F6623A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4979" y="4782177"/>
            <a:ext cx="6111621" cy="1085223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1D2FC90F-FA94-C340-8C78-117EB30C7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3526690"/>
            <a:ext cx="6111621" cy="1085223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511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ro - Always th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>
            <a:extLst>
              <a:ext uri="{FF2B5EF4-FFF2-40B4-BE49-F238E27FC236}">
                <a16:creationId xmlns:a16="http://schemas.microsoft.com/office/drawing/2014/main" id="{27A78B2A-CD5A-A442-A100-3A4445254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6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Presentati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FB7551AB-D8DF-3A46-98D7-FD00A24F36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" y="6350"/>
            <a:ext cx="12180711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916" y="3413098"/>
            <a:ext cx="7201941" cy="589946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fi-FI" dirty="0"/>
              <a:t>PRESENTATION TITLE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CAE96DE-E366-FC45-AAE3-280E40FB5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916" y="4018946"/>
            <a:ext cx="7201941" cy="857854"/>
          </a:xfrm>
          <a:prstGeom prst="rect">
            <a:avLst/>
          </a:prstGeom>
        </p:spPr>
        <p:txBody>
          <a:bodyPr lIns="10800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None/>
              <a:defRPr sz="1800" baseline="0"/>
            </a:lvl1pPr>
          </a:lstStyle>
          <a:p>
            <a:r>
              <a:rPr lang="en-US" noProof="1"/>
              <a:t>Subtitle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C66544D-4E64-CA46-BFF3-E88D268B3E35}"/>
              </a:ext>
            </a:extLst>
          </p:cNvPr>
          <p:cNvSpPr/>
          <p:nvPr userDrawn="1"/>
        </p:nvSpPr>
        <p:spPr>
          <a:xfrm>
            <a:off x="1019175" y="3117038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F492EFE-5B1E-104C-841C-28BAEC6E4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916" y="4999968"/>
            <a:ext cx="7201941" cy="985894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1400" b="0" i="0" baseline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noProof="0" dirty="0">
                <a:latin typeface="Arial"/>
                <a:cs typeface="Arial"/>
              </a:rPr>
              <a:t>Presenter’s name</a:t>
            </a:r>
            <a:endParaRPr lang="en-US" noProof="0" dirty="0">
              <a:cs typeface="Arial"/>
            </a:endParaRPr>
          </a:p>
          <a:p>
            <a:r>
              <a:rPr lang="en-US" noProof="0" dirty="0">
                <a:latin typeface="Arial"/>
                <a:cs typeface="Arial"/>
              </a:rPr>
              <a:t>Title | </a:t>
            </a:r>
            <a:r>
              <a:rPr lang="en-US" noProof="0" dirty="0" err="1">
                <a:latin typeface="Arial"/>
                <a:cs typeface="Arial"/>
              </a:rPr>
              <a:t>Organisation</a:t>
            </a:r>
            <a:endParaRPr lang="en-US" noProof="0" dirty="0">
              <a:latin typeface="Arial"/>
              <a:cs typeface="Arial"/>
            </a:endParaRPr>
          </a:p>
          <a:p>
            <a:r>
              <a:rPr lang="en-US" noProof="0" dirty="0">
                <a:latin typeface="Arial"/>
                <a:cs typeface="Arial"/>
              </a:rPr>
              <a:t>Contact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037F49E4-C5C8-A341-BDE0-42D68A3DB7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9988" y="3107105"/>
            <a:ext cx="6469869" cy="176956"/>
          </a:xfrm>
          <a:prstGeom prst="rect">
            <a:avLst/>
          </a:prstGeom>
        </p:spPr>
        <p:txBody>
          <a:bodyPr wrap="none" lIns="0" bIns="0" anchor="b" anchorCtr="0">
            <a:noAutofit/>
          </a:bodyPr>
          <a:lstStyle>
            <a:lvl1pPr marL="0" indent="0">
              <a:lnSpc>
                <a:spcPts val="1000"/>
              </a:lnSpc>
              <a:buNone/>
              <a:defRPr sz="1400" b="0" i="0" cap="all" baseline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i-FI" dirty="0"/>
              <a:t>EVENT AND DATE</a:t>
            </a:r>
          </a:p>
        </p:txBody>
      </p:sp>
      <p:pic>
        <p:nvPicPr>
          <p:cNvPr id="21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859B885-88F6-5A47-9493-9524266A9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2F-0DE7-2E0E-B549-69A93003E3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50210" y="2699928"/>
            <a:ext cx="2265265" cy="2263959"/>
          </a:xfrm>
          <a:prstGeom prst="ellipse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5111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fern - Always the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E478EF1-487A-BA45-8AA0-A72000AF34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" y="3175"/>
            <a:ext cx="12180711" cy="68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17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| Fern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3">
            <a:extLst>
              <a:ext uri="{FF2B5EF4-FFF2-40B4-BE49-F238E27FC236}">
                <a16:creationId xmlns:a16="http://schemas.microsoft.com/office/drawing/2014/main" id="{CBDE342B-6143-6DA9-A058-269581AB9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" y="6350"/>
            <a:ext cx="12180711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59409"/>
            <a:ext cx="10515600" cy="468479"/>
          </a:xfrm>
          <a:prstGeom prst="rect">
            <a:avLst/>
          </a:prstGeom>
        </p:spPr>
        <p:txBody>
          <a:bodyPr anchor="t"/>
          <a:lstStyle/>
          <a:p>
            <a:r>
              <a:rPr lang="en-GB" dirty="0"/>
              <a:t>Click to edit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056A9-0314-3442-AA1C-39475A47F4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 marL="742950" indent="-285750">
              <a:lnSpc>
                <a:spcPct val="120000"/>
              </a:lnSpc>
              <a:buFontTx/>
              <a:buBlip>
                <a:blip r:embed="rId3"/>
              </a:buBlip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7D91FB59-C4A2-A74E-98A2-0A6C88E4C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tIns="4680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4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4C93409-229A-F5D7-181D-FBC1CF5157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5" name="Suorakulmio 8">
            <a:extLst>
              <a:ext uri="{FF2B5EF4-FFF2-40B4-BE49-F238E27FC236}">
                <a16:creationId xmlns:a16="http://schemas.microsoft.com/office/drawing/2014/main" id="{3B91BD1F-C944-C300-1455-B7C3C0A9F47A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2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Juniper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0711" cy="6851650"/>
          </a:xfrm>
          <a:prstGeom prst="rect">
            <a:avLst/>
          </a:prstGeom>
        </p:spPr>
      </p:pic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17F36022-1CF8-CC4B-A7D2-242E6A33E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C0BF464-6E1E-4647-A764-9C5364DC0EE5}"/>
              </a:ext>
            </a:extLst>
          </p:cNvPr>
          <p:cNvSpPr/>
          <p:nvPr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E12283F-F2BC-D24D-BEC3-1D7D4B94BD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 marL="742950" indent="-285750">
              <a:lnSpc>
                <a:spcPct val="120000"/>
              </a:lnSpc>
              <a:buFontTx/>
              <a:buBlip>
                <a:blip r:embed="rId4"/>
              </a:buBlip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8" name="Otsikko 6">
            <a:extLst>
              <a:ext uri="{FF2B5EF4-FFF2-40B4-BE49-F238E27FC236}">
                <a16:creationId xmlns:a16="http://schemas.microsoft.com/office/drawing/2014/main" id="{0FBCA4BB-4D9E-2140-A79A-B76D9DCF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150"/>
            <a:ext cx="10515600" cy="468479"/>
          </a:xfrm>
          <a:prstGeom prst="rect">
            <a:avLst/>
          </a:prstGeom>
        </p:spPr>
        <p:txBody>
          <a:bodyPr anchor="t"/>
          <a:lstStyle/>
          <a:p>
            <a:r>
              <a:rPr lang="en-GB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63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Dew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"/>
            <a:ext cx="12180711" cy="6851650"/>
          </a:xfrm>
          <a:prstGeom prst="rect">
            <a:avLst/>
          </a:prstGeom>
        </p:spPr>
      </p:pic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75656C06-0A5E-774B-B396-0352AF4EFA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580E285-BB1D-AD4E-B2DD-97B6D7825125}"/>
              </a:ext>
            </a:extLst>
          </p:cNvPr>
          <p:cNvSpPr/>
          <p:nvPr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5463F-1D59-0E4C-98D6-F0A347B639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 marL="742950" indent="-285750">
              <a:lnSpc>
                <a:spcPct val="120000"/>
              </a:lnSpc>
              <a:buFontTx/>
              <a:buBlip>
                <a:blip r:embed="rId4"/>
              </a:buBlip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8" name="Otsikko 6">
            <a:extLst>
              <a:ext uri="{FF2B5EF4-FFF2-40B4-BE49-F238E27FC236}">
                <a16:creationId xmlns:a16="http://schemas.microsoft.com/office/drawing/2014/main" id="{5EAF0B4B-10C7-D049-8487-B10F636B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150"/>
            <a:ext cx="10515600" cy="468479"/>
          </a:xfrm>
          <a:prstGeom prst="rect">
            <a:avLst/>
          </a:prstGeom>
        </p:spPr>
        <p:txBody>
          <a:bodyPr anchor="t"/>
          <a:lstStyle/>
          <a:p>
            <a:r>
              <a:rPr lang="en-GB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7110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Pin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0711" cy="6851650"/>
          </a:xfrm>
          <a:prstGeom prst="rect">
            <a:avLst/>
          </a:prstGeom>
        </p:spPr>
      </p:pic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90663A93-20B6-A244-895E-B217A8FC1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FEDD50F-B03F-1A4D-BBC8-AD356AF6708A}"/>
              </a:ext>
            </a:extLst>
          </p:cNvPr>
          <p:cNvSpPr/>
          <p:nvPr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1BC72B9-1EB4-F446-84C8-3785CA937C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 marL="742950" indent="-285750">
              <a:lnSpc>
                <a:spcPct val="120000"/>
              </a:lnSpc>
              <a:buFontTx/>
              <a:buBlip>
                <a:blip r:embed="rId4"/>
              </a:buBlip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8" name="Otsikko 6">
            <a:extLst>
              <a:ext uri="{FF2B5EF4-FFF2-40B4-BE49-F238E27FC236}">
                <a16:creationId xmlns:a16="http://schemas.microsoft.com/office/drawing/2014/main" id="{40EE001F-DAB9-C441-9D3F-3964713C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150"/>
            <a:ext cx="10515600" cy="468479"/>
          </a:xfrm>
          <a:prstGeom prst="rect">
            <a:avLst/>
          </a:prstGeom>
        </p:spPr>
        <p:txBody>
          <a:bodyPr anchor="t"/>
          <a:lstStyle/>
          <a:p>
            <a:r>
              <a:rPr lang="en-GB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8139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Cowberry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07"/>
            <a:ext cx="12180711" cy="6851650"/>
          </a:xfrm>
          <a:prstGeom prst="rect">
            <a:avLst/>
          </a:prstGeom>
        </p:spPr>
      </p:pic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D470BEBF-5C2F-4940-A186-77B02D17A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A9B0CE3-D981-2249-84F1-3F6BA993B37F}"/>
              </a:ext>
            </a:extLst>
          </p:cNvPr>
          <p:cNvSpPr/>
          <p:nvPr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8FC0F4-2010-824F-A63B-48D6676ACC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526" y="2524139"/>
            <a:ext cx="9710105" cy="364790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 marL="742950" indent="-285750">
              <a:lnSpc>
                <a:spcPct val="120000"/>
              </a:lnSpc>
              <a:buFontTx/>
              <a:buBlip>
                <a:blip r:embed="rId4"/>
              </a:buBlip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8" name="Otsikko 6">
            <a:extLst>
              <a:ext uri="{FF2B5EF4-FFF2-40B4-BE49-F238E27FC236}">
                <a16:creationId xmlns:a16="http://schemas.microsoft.com/office/drawing/2014/main" id="{DAA14AFE-6352-0E4D-AA2A-8DF689F2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150"/>
            <a:ext cx="10515600" cy="468479"/>
          </a:xfrm>
          <a:prstGeom prst="rect">
            <a:avLst/>
          </a:prstGeom>
        </p:spPr>
        <p:txBody>
          <a:bodyPr anchor="t"/>
          <a:lstStyle/>
          <a:p>
            <a:r>
              <a:rPr lang="en-GB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3617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|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63E617-64D6-EC40-9329-D969D96E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770" y="4733751"/>
            <a:ext cx="9601200" cy="712615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l">
              <a:defRPr sz="6000"/>
            </a:lvl1pPr>
          </a:lstStyle>
          <a:p>
            <a:r>
              <a:rPr lang="en-GB" dirty="0"/>
              <a:t>Click to edit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C07929-F6C2-BC40-BF90-D0A792EC8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26" y="5565645"/>
            <a:ext cx="9601200" cy="413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</a:t>
            </a:r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3F0461C-FF74-D546-959D-DC63A29E5E38}"/>
              </a:ext>
            </a:extLst>
          </p:cNvPr>
          <p:cNvSpPr/>
          <p:nvPr/>
        </p:nvSpPr>
        <p:spPr>
          <a:xfrm>
            <a:off x="1012406" y="4402404"/>
            <a:ext cx="654118" cy="146304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15B804CA-6A49-3544-9B22-05109DB84D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3879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5C49B9F-25DE-6141-9DA3-DE04A8521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04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Pictur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4">
            <a:extLst>
              <a:ext uri="{FF2B5EF4-FFF2-40B4-BE49-F238E27FC236}">
                <a16:creationId xmlns:a16="http://schemas.microsoft.com/office/drawing/2014/main" id="{17D1DD5F-D11B-059D-C86F-98788CF3EF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9" name="Tekstiruutu 5">
            <a:extLst>
              <a:ext uri="{FF2B5EF4-FFF2-40B4-BE49-F238E27FC236}">
                <a16:creationId xmlns:a16="http://schemas.microsoft.com/office/drawing/2014/main" id="{967F012E-D2FD-6B91-F9A9-DBC373FABD3E}"/>
              </a:ext>
            </a:extLst>
          </p:cNvPr>
          <p:cNvSpPr txBox="1"/>
          <p:nvPr userDrawn="1"/>
        </p:nvSpPr>
        <p:spPr>
          <a:xfrm>
            <a:off x="1007722" y="-534567"/>
            <a:ext cx="4576082" cy="7848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0" i="0" dirty="0">
                <a:latin typeface="Open Sans" pitchFamily="2" charset="0"/>
              </a:rPr>
              <a:t>x</a:t>
            </a: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  <a:p>
            <a:endParaRPr lang="fi-FI" b="0" i="0" dirty="0">
              <a:latin typeface="Open Sans" pitchFamily="2" charset="0"/>
            </a:endParaRPr>
          </a:p>
        </p:txBody>
      </p:sp>
      <p:sp>
        <p:nvSpPr>
          <p:cNvPr id="20" name="Kuvan paikkamerkki 14">
            <a:extLst>
              <a:ext uri="{FF2B5EF4-FFF2-40B4-BE49-F238E27FC236}">
                <a16:creationId xmlns:a16="http://schemas.microsoft.com/office/drawing/2014/main" id="{667D7CFD-50CD-380B-8262-6837CD371F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8629" y="-650753"/>
            <a:ext cx="4575175" cy="79644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21" name="Otsikko 1">
            <a:extLst>
              <a:ext uri="{FF2B5EF4-FFF2-40B4-BE49-F238E27FC236}">
                <a16:creationId xmlns:a16="http://schemas.microsoft.com/office/drawing/2014/main" id="{CCEDEDB1-859B-D4CD-EE2B-523C26CF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46" y="1296545"/>
            <a:ext cx="3932236" cy="858331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>
              <a:lnSpc>
                <a:spcPts val="34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fi-FI" dirty="0"/>
          </a:p>
        </p:txBody>
      </p:sp>
      <p:sp>
        <p:nvSpPr>
          <p:cNvPr id="22" name="Kuvan paikkamerkki 14">
            <a:extLst>
              <a:ext uri="{FF2B5EF4-FFF2-40B4-BE49-F238E27FC236}">
                <a16:creationId xmlns:a16="http://schemas.microsoft.com/office/drawing/2014/main" id="{738DD82A-A595-BA5D-808D-7E60236F1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8916" y="1026344"/>
            <a:ext cx="528467" cy="105094"/>
          </a:xfrm>
          <a:prstGeom prst="rect">
            <a:avLst/>
          </a:prstGeom>
          <a:solidFill>
            <a:srgbClr val="23B900"/>
          </a:solidFill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900">
                <a:solidFill>
                  <a:srgbClr val="23B900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BBAA360-C3DF-EBFC-DFD1-BC40B2ACAA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9644" y="2319983"/>
            <a:ext cx="3932237" cy="4255123"/>
          </a:xfrm>
          <a:prstGeom prst="rect">
            <a:avLst/>
          </a:prstGeom>
        </p:spPr>
        <p:txBody>
          <a:bodyPr>
            <a:noAutofit/>
          </a:bodyPr>
          <a:lstStyle>
            <a:lvl1pPr marL="230400" indent="-230400">
              <a:lnSpc>
                <a:spcPct val="120000"/>
              </a:lnSpc>
              <a:spcBef>
                <a:spcPts val="1000"/>
              </a:spcBef>
              <a:spcAft>
                <a:spcPts val="100"/>
              </a:spcAft>
              <a:tabLst/>
              <a:defRPr sz="1500"/>
            </a:lvl1pPr>
            <a:lvl2pPr marL="622300" indent="-16510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FontTx/>
              <a:buBlip>
                <a:blip r:embed="rId2"/>
              </a:buBlip>
              <a:tabLst/>
              <a:defRPr sz="1200"/>
            </a:lvl2pPr>
            <a:lvl3pPr marL="1068388" indent="-153988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 sz="1200"/>
            </a:lvl3pPr>
            <a:lvl4pPr marL="1516063" indent="-144463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 sz="1200"/>
            </a:lvl4pPr>
            <a:lvl5pPr marL="1962150" indent="-13335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 sz="1200"/>
            </a:lvl5pPr>
          </a:lstStyle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24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99DB881-604E-B0A9-E723-A070286E6A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48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Comparison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9">
            <a:extLst>
              <a:ext uri="{FF2B5EF4-FFF2-40B4-BE49-F238E27FC236}">
                <a16:creationId xmlns:a16="http://schemas.microsoft.com/office/drawing/2014/main" id="{0975F117-2FC8-0EB9-A137-C99E9C299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" y="6350"/>
            <a:ext cx="12180711" cy="685165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5CAA61-E2CD-E94C-870F-44414EBD3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1928" y="2525700"/>
            <a:ext cx="5157787" cy="594741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E9934A8A-1DCB-B54A-98E2-68889477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0F71078E-2CBB-3F4E-ADBC-9012E22855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7031" y="2525700"/>
            <a:ext cx="5157787" cy="594741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527F052-BE0D-A54C-BF4D-CCB9BF7D90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7100" y="3300097"/>
            <a:ext cx="5157786" cy="287195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defRPr>
                <a:solidFill>
                  <a:schemeClr val="tx1"/>
                </a:solidFill>
              </a:defRPr>
            </a:lvl1pPr>
            <a:lvl2pPr marL="538163" indent="-80963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FontTx/>
              <a:buBlip>
                <a:blip r:embed="rId3"/>
              </a:buBlip>
              <a:tabLst/>
              <a:defRPr>
                <a:solidFill>
                  <a:schemeClr val="tx1"/>
                </a:solidFill>
              </a:defRPr>
            </a:lvl2pPr>
            <a:lvl3pPr marL="1068388" indent="-153988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tx1"/>
                </a:solidFill>
              </a:defRPr>
            </a:lvl3pPr>
            <a:lvl4pPr marL="1516063" indent="-144463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tx1"/>
                </a:solidFill>
              </a:defRPr>
            </a:lvl4pPr>
            <a:lvl5pPr marL="1962150" indent="-13335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C24D2C7-4A67-7740-8E3B-649C5FE6890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1764" y="3300097"/>
            <a:ext cx="5157786" cy="287195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defRPr>
                <a:solidFill>
                  <a:schemeClr val="tx1"/>
                </a:solidFill>
              </a:defRPr>
            </a:lvl1pPr>
            <a:lvl2pPr marL="538163" indent="-80963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FontTx/>
              <a:buBlip>
                <a:blip r:embed="rId3"/>
              </a:buBlip>
              <a:tabLst/>
              <a:defRPr>
                <a:solidFill>
                  <a:schemeClr val="tx1"/>
                </a:solidFill>
              </a:defRPr>
            </a:lvl2pPr>
            <a:lvl3pPr marL="1068388" indent="-153988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tx1"/>
                </a:solidFill>
              </a:defRPr>
            </a:lvl3pPr>
            <a:lvl4pPr marL="1516063" indent="-144463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tx1"/>
                </a:solidFill>
              </a:defRPr>
            </a:lvl4pPr>
            <a:lvl5pPr marL="1962150" indent="-13335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8" name="Otsikko 6">
            <a:extLst>
              <a:ext uri="{FF2B5EF4-FFF2-40B4-BE49-F238E27FC236}">
                <a16:creationId xmlns:a16="http://schemas.microsoft.com/office/drawing/2014/main" id="{A49C1070-C80E-FE41-A135-8224A8F7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150"/>
            <a:ext cx="10515600" cy="468479"/>
          </a:xfrm>
          <a:prstGeom prst="rect">
            <a:avLst/>
          </a:prstGeom>
        </p:spPr>
        <p:txBody>
          <a:bodyPr anchor="t"/>
          <a:lstStyle/>
          <a:p>
            <a:r>
              <a:rPr lang="en-GB" dirty="0"/>
              <a:t>Click to edit</a:t>
            </a:r>
            <a:endParaRPr lang="fi-FI" dirty="0"/>
          </a:p>
        </p:txBody>
      </p:sp>
      <p:sp>
        <p:nvSpPr>
          <p:cNvPr id="4" name="Suorakulmio 7">
            <a:extLst>
              <a:ext uri="{FF2B5EF4-FFF2-40B4-BE49-F238E27FC236}">
                <a16:creationId xmlns:a16="http://schemas.microsoft.com/office/drawing/2014/main" id="{1537FF79-B2EB-C94C-84C2-EAA22BC3B022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10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Cowberr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0711" cy="6851650"/>
          </a:xfrm>
          <a:prstGeom prst="rect">
            <a:avLst/>
          </a:prstGeom>
        </p:spPr>
      </p:pic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F759D64-1364-9B4A-913B-9AD87899EF3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6938" y="2524139"/>
            <a:ext cx="10515600" cy="364790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to add chart</a:t>
            </a:r>
            <a:endParaRPr lang="en-FI" dirty="0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3FB4F49D-00F0-BE43-89D8-EA3AD63BB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5369AEDD-C7EF-CF45-93A6-0F16CAC369EA}"/>
              </a:ext>
            </a:extLst>
          </p:cNvPr>
          <p:cNvSpPr/>
          <p:nvPr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8" name="Otsikko 6">
            <a:extLst>
              <a:ext uri="{FF2B5EF4-FFF2-40B4-BE49-F238E27FC236}">
                <a16:creationId xmlns:a16="http://schemas.microsoft.com/office/drawing/2014/main" id="{400CC25B-FD63-9E4A-B692-287E56EA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150"/>
            <a:ext cx="10515600" cy="468479"/>
          </a:xfrm>
          <a:prstGeom prst="rect">
            <a:avLst/>
          </a:prstGeom>
        </p:spPr>
        <p:txBody>
          <a:bodyPr anchor="t"/>
          <a:lstStyle/>
          <a:p>
            <a:r>
              <a:rPr lang="en-GB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24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| Fer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3">
            <a:extLst>
              <a:ext uri="{FF2B5EF4-FFF2-40B4-BE49-F238E27FC236}">
                <a16:creationId xmlns:a16="http://schemas.microsoft.com/office/drawing/2014/main" id="{480662B6-9FFC-52C7-DAD3-6F6C23942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" y="6350"/>
            <a:ext cx="12180711" cy="6851650"/>
          </a:xfrm>
          <a:prstGeom prst="rect">
            <a:avLst/>
          </a:prstGeom>
        </p:spPr>
      </p:pic>
      <p:sp>
        <p:nvSpPr>
          <p:cNvPr id="7" name="Suorakulmio 8">
            <a:extLst>
              <a:ext uri="{FF2B5EF4-FFF2-40B4-BE49-F238E27FC236}">
                <a16:creationId xmlns:a16="http://schemas.microsoft.com/office/drawing/2014/main" id="{E0AA3D78-01AF-4E1C-4FB6-1C242B5A5080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3FB4F49D-00F0-BE43-89D8-EA3AD63BB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Otsikko 6">
            <a:extLst>
              <a:ext uri="{FF2B5EF4-FFF2-40B4-BE49-F238E27FC236}">
                <a16:creationId xmlns:a16="http://schemas.microsoft.com/office/drawing/2014/main" id="{400CC25B-FD63-9E4A-B692-287E56EA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150"/>
            <a:ext cx="10515600" cy="468479"/>
          </a:xfrm>
          <a:prstGeom prst="rect">
            <a:avLst/>
          </a:prstGeom>
        </p:spPr>
        <p:txBody>
          <a:bodyPr anchor="t"/>
          <a:lstStyle/>
          <a:p>
            <a:r>
              <a:rPr lang="en-GB" dirty="0"/>
              <a:t>Click to edit</a:t>
            </a:r>
            <a:endParaRPr lang="fi-FI" dirty="0"/>
          </a:p>
        </p:txBody>
      </p:sp>
      <p:sp>
        <p:nvSpPr>
          <p:cNvPr id="2" name="Table Placeholder 3">
            <a:extLst>
              <a:ext uri="{FF2B5EF4-FFF2-40B4-BE49-F238E27FC236}">
                <a16:creationId xmlns:a16="http://schemas.microsoft.com/office/drawing/2014/main" id="{89891B5E-C35B-A9E4-FF0C-FD552190CDD0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96938" y="2524139"/>
            <a:ext cx="10515600" cy="364790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r>
              <a:rPr lang="en-GB"/>
              <a:t>Click icon to add table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9443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 are 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E478EF1-487A-BA45-8AA0-A72000AF34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" y="3175"/>
            <a:ext cx="12180709" cy="68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24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FC70F94-D09E-9A4A-8A5F-233A18DB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937292"/>
            <a:ext cx="10515600" cy="46847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</a:t>
            </a:r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1A360B1-D50F-864F-876F-88CAEAE1B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3DD6130-A819-7745-A126-85B07EFDD593}"/>
              </a:ext>
            </a:extLst>
          </p:cNvPr>
          <p:cNvSpPr/>
          <p:nvPr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F29FA346-9324-564F-B194-A7381C2EA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307FE7-E613-C34E-9FDE-09B8F3985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2526" y="1927066"/>
            <a:ext cx="9710105" cy="424498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 marL="742950" indent="-285750">
              <a:lnSpc>
                <a:spcPct val="120000"/>
              </a:lnSpc>
              <a:buFontTx/>
              <a:buBlip>
                <a:blip r:embed="rId3"/>
              </a:buBlip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1370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| Presentati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9CB2207C-EFA6-2D47-BF45-360B454205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FB7551AB-D8DF-3A46-98D7-FD00A24F36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0711" cy="6851649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916" y="3413098"/>
            <a:ext cx="7201941" cy="589946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noProof="0" dirty="0"/>
              <a:t>presentation name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CAE96DE-E366-FC45-AAE3-280E40FB5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916" y="4018946"/>
            <a:ext cx="7201941" cy="857854"/>
          </a:xfrm>
          <a:prstGeom prst="rect">
            <a:avLst/>
          </a:prstGeom>
        </p:spPr>
        <p:txBody>
          <a:bodyPr lIns="10800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None/>
              <a:defRPr sz="1800" baseline="0"/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C66544D-4E64-CA46-BFF3-E88D268B3E35}"/>
              </a:ext>
            </a:extLst>
          </p:cNvPr>
          <p:cNvSpPr/>
          <p:nvPr/>
        </p:nvSpPr>
        <p:spPr>
          <a:xfrm>
            <a:off x="1019175" y="3117038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F492EFE-5B1E-104C-841C-28BAEC6E4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916" y="4999968"/>
            <a:ext cx="7201941" cy="985894"/>
          </a:xfrm>
          <a:prstGeom prst="rect">
            <a:avLst/>
          </a:prstGeom>
        </p:spPr>
        <p:txBody>
          <a:bodyPr lIns="108000">
            <a:no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sz="1400" b="0" i="0" baseline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noProof="0" dirty="0"/>
              <a:t>Name</a:t>
            </a:r>
          </a:p>
          <a:p>
            <a:pPr lvl="0"/>
            <a:r>
              <a:rPr lang="en-US" noProof="0" dirty="0"/>
              <a:t>Title | </a:t>
            </a:r>
            <a:r>
              <a:rPr lang="en-US" noProof="0" dirty="0" err="1"/>
              <a:t>Organisation</a:t>
            </a:r>
            <a:endParaRPr lang="en-US" noProof="0" dirty="0"/>
          </a:p>
          <a:p>
            <a:pPr lvl="0"/>
            <a:r>
              <a:rPr lang="en-US" noProof="0" dirty="0"/>
              <a:t>Contact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037F49E4-C5C8-A341-BDE0-42D68A3DB7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9988" y="3083246"/>
            <a:ext cx="6469869" cy="222586"/>
          </a:xfrm>
          <a:prstGeom prst="rect">
            <a:avLst/>
          </a:prstGeom>
        </p:spPr>
        <p:txBody>
          <a:bodyPr wrap="none" lIns="0" bIns="0" anchor="ctr" anchorCtr="0">
            <a:noAutofit/>
          </a:bodyPr>
          <a:lstStyle>
            <a:lvl1pPr marL="0" indent="0">
              <a:lnSpc>
                <a:spcPts val="1000"/>
              </a:lnSpc>
              <a:buNone/>
              <a:defRPr sz="1400" b="0" i="0" cap="all" baseline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fi-FI" dirty="0" err="1"/>
              <a:t>event</a:t>
            </a:r>
            <a:r>
              <a:rPr lang="fi-FI" dirty="0"/>
              <a:t> and </a:t>
            </a:r>
            <a:r>
              <a:rPr lang="fi-FI" dirty="0" err="1"/>
              <a:t>date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1D1A91F1-B34F-4D49-9F7E-2973B78444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550210" y="2715859"/>
            <a:ext cx="2265265" cy="224802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pic>
        <p:nvPicPr>
          <p:cNvPr id="21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859B885-88F6-5A47-9493-9524266A9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95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Fern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3">
            <a:extLst>
              <a:ext uri="{FF2B5EF4-FFF2-40B4-BE49-F238E27FC236}">
                <a16:creationId xmlns:a16="http://schemas.microsoft.com/office/drawing/2014/main" id="{1083532F-6EB8-96EA-275F-64BFF035C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"/>
            <a:ext cx="12180711" cy="6851649"/>
          </a:xfrm>
          <a:prstGeom prst="rect">
            <a:avLst/>
          </a:prstGeom>
        </p:spPr>
      </p:pic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7D91FB59-C4A2-A74E-98A2-0A6C88E4C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41C915E-45BA-B940-8D00-8CFF22D8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300522BC-88A8-1249-872C-9D5C5ED9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150"/>
            <a:ext cx="10515600" cy="468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pic>
        <p:nvPicPr>
          <p:cNvPr id="3" name="Kuva 2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E458BF6-D3B8-0E27-3DF5-D9577226B0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4" name="Suorakulmio 9">
            <a:extLst>
              <a:ext uri="{FF2B5EF4-FFF2-40B4-BE49-F238E27FC236}">
                <a16:creationId xmlns:a16="http://schemas.microsoft.com/office/drawing/2014/main" id="{D7D6D7C7-86BB-78BE-D9DB-4A40AA80FD01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32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Juniper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"/>
            <a:ext cx="12180711" cy="6851650"/>
          </a:xfrm>
          <a:prstGeom prst="rect">
            <a:avLst/>
          </a:prstGeom>
        </p:spPr>
      </p:pic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17F36022-1CF8-CC4B-A7D2-242E6A33E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FCF93DC-8848-8040-9282-4B5CDC0BC008}"/>
              </a:ext>
            </a:extLst>
          </p:cNvPr>
          <p:cNvSpPr/>
          <p:nvPr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B88512A-70D8-F14D-BDAE-4271942C7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3" name="Otsikon paikkamerkki 1">
            <a:extLst>
              <a:ext uri="{FF2B5EF4-FFF2-40B4-BE49-F238E27FC236}">
                <a16:creationId xmlns:a16="http://schemas.microsoft.com/office/drawing/2014/main" id="{0E6BF94D-5FD0-2F4B-9DB6-B32DD887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150"/>
            <a:ext cx="10515600" cy="468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106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Dew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" y="-1145"/>
            <a:ext cx="12180711" cy="6851650"/>
          </a:xfrm>
          <a:prstGeom prst="rect">
            <a:avLst/>
          </a:prstGeom>
        </p:spPr>
      </p:pic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75656C06-0A5E-774B-B396-0352AF4EFA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22A9075-60CC-6947-8D52-D6E39BBCDD5F}"/>
              </a:ext>
            </a:extLst>
          </p:cNvPr>
          <p:cNvSpPr/>
          <p:nvPr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DB7F3BC-9743-454F-AE05-19F19B34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2" name="Otsikon paikkamerkki 1">
            <a:extLst>
              <a:ext uri="{FF2B5EF4-FFF2-40B4-BE49-F238E27FC236}">
                <a16:creationId xmlns:a16="http://schemas.microsoft.com/office/drawing/2014/main" id="{FCD67033-48BC-5840-8E56-A74D0FEC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150"/>
            <a:ext cx="10515600" cy="468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1483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Pin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6" y="6350"/>
            <a:ext cx="12180711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90663A93-20B6-A244-895E-B217A8FC1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57E677A3-1FEF-FA4F-9C7F-5CEACED584E1}"/>
              </a:ext>
            </a:extLst>
          </p:cNvPr>
          <p:cNvSpPr/>
          <p:nvPr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940B8E6-7284-4846-A2CD-22B5C484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933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Cowberry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" y="-2095"/>
            <a:ext cx="12180711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031" y="1861250"/>
            <a:ext cx="10515600" cy="468479"/>
          </a:xfrm>
        </p:spPr>
        <p:txBody>
          <a:bodyPr anchor="t"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90A353E2-47CB-844F-A71B-FFF8B9893EC2}"/>
              </a:ext>
            </a:extLst>
          </p:cNvPr>
          <p:cNvSpPr/>
          <p:nvPr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40B9D0B1-3427-C04C-9281-3EFC0E7FB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A4513EBB-23E4-6A4F-B912-383085BE2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07985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|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63E617-64D6-EC40-9329-D969D96E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769" y="4733751"/>
            <a:ext cx="10377391" cy="712615"/>
          </a:xfrm>
        </p:spPr>
        <p:txBody>
          <a:bodyPr wrap="none" anchor="t" anchorCtr="0">
            <a:noAutofit/>
          </a:bodyPr>
          <a:lstStyle>
            <a:lvl1pPr algn="l">
              <a:defRPr sz="6000"/>
            </a:lvl1pPr>
          </a:lstStyle>
          <a:p>
            <a:r>
              <a:rPr lang="en-GB" dirty="0"/>
              <a:t>Click to edit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C07929-F6C2-BC40-BF90-D0A792EC8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26" y="5565645"/>
            <a:ext cx="10344734" cy="413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</a:t>
            </a:r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3F0461C-FF74-D546-959D-DC63A29E5E38}"/>
              </a:ext>
            </a:extLst>
          </p:cNvPr>
          <p:cNvSpPr/>
          <p:nvPr/>
        </p:nvSpPr>
        <p:spPr>
          <a:xfrm>
            <a:off x="1012406" y="4402404"/>
            <a:ext cx="654118" cy="146304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15B804CA-6A49-3544-9B22-05109DB84D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3879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F490A3D-988A-B048-9837-BD2BE9BFC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178" y="270824"/>
            <a:ext cx="1040968" cy="4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93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Pictur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7054270-04AF-5B45-90A5-7758E8027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8A9A2C1-A622-EB4F-8F54-DFD4B94609C4}"/>
              </a:ext>
            </a:extLst>
          </p:cNvPr>
          <p:cNvSpPr txBox="1"/>
          <p:nvPr/>
        </p:nvSpPr>
        <p:spPr>
          <a:xfrm>
            <a:off x="1007722" y="-534567"/>
            <a:ext cx="4576082" cy="7848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0" i="0" dirty="0">
                <a:solidFill>
                  <a:schemeClr val="bg1"/>
                </a:solidFill>
                <a:latin typeface="Open Sans" pitchFamily="2" charset="0"/>
              </a:rPr>
              <a:t>x</a:t>
            </a: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  <a:p>
            <a:endParaRPr lang="fi-FI" b="0" i="0" dirty="0">
              <a:solidFill>
                <a:schemeClr val="bg1"/>
              </a:solidFill>
              <a:latin typeface="Open Sans" pitchFamily="2" charset="0"/>
            </a:endParaRPr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9518384A-8F93-0842-81E2-3B5FF05AB7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7722" y="-446036"/>
            <a:ext cx="4575175" cy="796448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C2D48CD-8009-8642-A3AC-BA9BC2DE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646" y="1296545"/>
            <a:ext cx="3932236" cy="858331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fi-FI" dirty="0"/>
          </a:p>
        </p:txBody>
      </p:sp>
      <p:sp>
        <p:nvSpPr>
          <p:cNvPr id="14" name="Kuvan paikkamerkki 14">
            <a:extLst>
              <a:ext uri="{FF2B5EF4-FFF2-40B4-BE49-F238E27FC236}">
                <a16:creationId xmlns:a16="http://schemas.microsoft.com/office/drawing/2014/main" id="{55446BA7-97C8-F642-A79B-1D1C73EE76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8916" y="1026344"/>
            <a:ext cx="528467" cy="105094"/>
          </a:xfrm>
          <a:prstGeom prst="rect">
            <a:avLst/>
          </a:prstGeom>
          <a:solidFill>
            <a:srgbClr val="23B900"/>
          </a:solidFill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900">
                <a:solidFill>
                  <a:srgbClr val="23B900"/>
                </a:solidFill>
              </a:defRPr>
            </a:lvl1pPr>
          </a:lstStyle>
          <a:p>
            <a:r>
              <a:rPr lang="fi-FI"/>
              <a:t>x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9D99822-75F7-394D-97D4-F653FCEBCE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9644" y="2319983"/>
            <a:ext cx="3932237" cy="4255123"/>
          </a:xfrm>
          <a:prstGeom prst="rect">
            <a:avLst/>
          </a:prstGeom>
        </p:spPr>
        <p:txBody>
          <a:bodyPr>
            <a:noAutofit/>
          </a:bodyPr>
          <a:lstStyle>
            <a:lvl1pPr marL="222250" indent="-22225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 sz="1500"/>
            </a:lvl1pPr>
            <a:lvl2pPr marL="622300" indent="-16510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FontTx/>
              <a:buBlip>
                <a:blip r:embed="rId2"/>
              </a:buBlip>
              <a:tabLst/>
              <a:defRPr sz="1200"/>
            </a:lvl2pPr>
            <a:lvl3pPr marL="1068388" indent="-153988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 sz="1200"/>
            </a:lvl3pPr>
            <a:lvl4pPr marL="1516063" indent="-144463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 sz="1200"/>
            </a:lvl4pPr>
            <a:lvl5pPr marL="1962150" indent="-13335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5121B37-9D23-8B4D-BA4A-4F4960F1D8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Comparison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9">
            <a:extLst>
              <a:ext uri="{FF2B5EF4-FFF2-40B4-BE49-F238E27FC236}">
                <a16:creationId xmlns:a16="http://schemas.microsoft.com/office/drawing/2014/main" id="{A0FEE40D-AC28-82EF-3A14-F0A0AC4B1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0711" cy="6851649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E9934A8A-1DCB-B54A-98E2-68889477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Otsikko 6">
            <a:extLst>
              <a:ext uri="{FF2B5EF4-FFF2-40B4-BE49-F238E27FC236}">
                <a16:creationId xmlns:a16="http://schemas.microsoft.com/office/drawing/2014/main" id="{F9655337-6CD1-7D4B-96D4-FFCD0C27AF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031" y="1860778"/>
            <a:ext cx="10515600" cy="46847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65D39B04-891C-1C45-9F13-BFB6A5B67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1928" y="2525700"/>
            <a:ext cx="5157787" cy="594741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056DD16-833C-ED40-8A88-EF8BC6C5A0B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7031" y="2525700"/>
            <a:ext cx="5198969" cy="594741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A49A2-094C-7945-929D-647685F81A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7100" y="3300097"/>
            <a:ext cx="5157786" cy="287195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 marL="538163" indent="-80963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FontTx/>
              <a:buBlip>
                <a:blip r:embed="rId3"/>
              </a:buBlip>
              <a:tabLst/>
              <a:defRPr>
                <a:solidFill>
                  <a:schemeClr val="bg1"/>
                </a:solidFill>
              </a:defRPr>
            </a:lvl2pPr>
            <a:lvl3pPr marL="1068388" indent="-153988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bg1"/>
                </a:solidFill>
              </a:defRPr>
            </a:lvl3pPr>
            <a:lvl4pPr marL="1516063" indent="-144463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bg1"/>
                </a:solidFill>
              </a:defRPr>
            </a:lvl4pPr>
            <a:lvl5pPr marL="1962150" indent="-13335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6ACBF4D-E9C2-A14E-A9ED-AC0C14FC322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1764" y="3300097"/>
            <a:ext cx="5157786" cy="287195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 marL="538163" indent="-80963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buFontTx/>
              <a:buBlip>
                <a:blip r:embed="rId3"/>
              </a:buBlip>
              <a:tabLst/>
              <a:defRPr>
                <a:solidFill>
                  <a:schemeClr val="bg1"/>
                </a:solidFill>
              </a:defRPr>
            </a:lvl2pPr>
            <a:lvl3pPr marL="1068388" indent="-153988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bg1"/>
                </a:solidFill>
              </a:defRPr>
            </a:lvl3pPr>
            <a:lvl4pPr marL="1516063" indent="-144463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bg1"/>
                </a:solidFill>
              </a:defRPr>
            </a:lvl4pPr>
            <a:lvl5pPr marL="1962150" indent="-133350"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Suorakulmio 9">
            <a:extLst>
              <a:ext uri="{FF2B5EF4-FFF2-40B4-BE49-F238E27FC236}">
                <a16:creationId xmlns:a16="http://schemas.microsoft.com/office/drawing/2014/main" id="{39992F29-7D52-F280-00ED-908EA0925B32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8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ern&#10;&#10;Description automatically generated with low confidence">
            <a:extLst>
              <a:ext uri="{FF2B5EF4-FFF2-40B4-BE49-F238E27FC236}">
                <a16:creationId xmlns:a16="http://schemas.microsoft.com/office/drawing/2014/main" id="{18F3F011-AFD2-0B71-3D06-93B45ADBA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5" name="Kuva 12">
            <a:extLst>
              <a:ext uri="{FF2B5EF4-FFF2-40B4-BE49-F238E27FC236}">
                <a16:creationId xmlns:a16="http://schemas.microsoft.com/office/drawing/2014/main" id="{2877CB77-0A54-9FEF-A6C0-DA61C1B09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514" y="1303339"/>
            <a:ext cx="857664" cy="711313"/>
          </a:xfrm>
          <a:prstGeom prst="rect">
            <a:avLst/>
          </a:prstGeom>
        </p:spPr>
      </p:pic>
      <p:sp>
        <p:nvSpPr>
          <p:cNvPr id="6" name="Tekstiruutu 13">
            <a:extLst>
              <a:ext uri="{FF2B5EF4-FFF2-40B4-BE49-F238E27FC236}">
                <a16:creationId xmlns:a16="http://schemas.microsoft.com/office/drawing/2014/main" id="{7FFFC48C-1484-EAC6-C12C-B48E26F70ECA}"/>
              </a:ext>
            </a:extLst>
          </p:cNvPr>
          <p:cNvSpPr txBox="1"/>
          <p:nvPr userDrawn="1"/>
        </p:nvSpPr>
        <p:spPr>
          <a:xfrm>
            <a:off x="1470513" y="2361683"/>
            <a:ext cx="4896833" cy="3663977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at LUT University seek solutions </a:t>
            </a:r>
            <a:b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 global issues with our expertise in technology, business, and social sciences. </a:t>
            </a:r>
          </a:p>
          <a:p>
            <a:endParaRPr lang="en-US" sz="1800" kern="1200" dirty="0">
              <a:solidFill>
                <a:schemeClr val="tx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are trailblazers in promoting the energy transition and the regenerative use of </a:t>
            </a:r>
            <a:r>
              <a:rPr lang="en-US" sz="1800" kern="1200" spc="-20" baseline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natural resources, and we help build resilient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communities, industry, and businesses </a:t>
            </a:r>
            <a:b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through data, research, and education. </a:t>
            </a:r>
          </a:p>
          <a:p>
            <a:endParaRPr lang="en-US" sz="1800" kern="1200" dirty="0">
              <a:solidFill>
                <a:schemeClr val="tx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Our campuses are in Lappeenranta and Lahti, Finland, but our impact is global.</a:t>
            </a:r>
            <a:r>
              <a:rPr lang="en-FI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fi-FI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89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Fer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9">
            <a:extLst>
              <a:ext uri="{FF2B5EF4-FFF2-40B4-BE49-F238E27FC236}">
                <a16:creationId xmlns:a16="http://schemas.microsoft.com/office/drawing/2014/main" id="{DFEB72D8-2893-5A44-B0C0-6EA287107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0711" cy="6851649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031" y="1861250"/>
            <a:ext cx="10515600" cy="46847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8A7D4283-E5BA-A741-810C-A5A2A1A52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6AB38C10-A2A9-1149-B7DE-E64A61BD80E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96938" y="2525287"/>
            <a:ext cx="10515599" cy="399840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to add table</a:t>
            </a:r>
            <a:endParaRPr lang="en-FI" dirty="0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482E4762-13F3-C2A5-BF98-85F347E40625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25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| Cowberr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57891E5-E585-AE47-A825-164A41F4A2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" y="6350"/>
            <a:ext cx="12180711" cy="685165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9078949D-D458-B94D-94E1-C0C946155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031" y="1861250"/>
            <a:ext cx="10515600" cy="46847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037CC56-6CC1-BD4A-AC03-D6D6FB883E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3FB4F49D-00F0-BE43-89D8-EA3AD63BB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5833D517-904A-2A45-B5E4-B1CD8CE95BA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6938" y="2525286"/>
            <a:ext cx="10515600" cy="39729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to add chart</a:t>
            </a:r>
            <a:endParaRPr lang="en-FI" dirty="0"/>
          </a:p>
        </p:txBody>
      </p:sp>
      <p:sp>
        <p:nvSpPr>
          <p:cNvPr id="2" name="Suorakulmio 9">
            <a:extLst>
              <a:ext uri="{FF2B5EF4-FFF2-40B4-BE49-F238E27FC236}">
                <a16:creationId xmlns:a16="http://schemas.microsoft.com/office/drawing/2014/main" id="{9AA69884-66D0-B3C4-0FF7-FABA1EC4BB47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61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20787FC-2D7F-194E-B898-AC078B20D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178" y="270824"/>
            <a:ext cx="1040968" cy="45882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96644008-089B-F241-B51A-EA520BB1C3CE}"/>
              </a:ext>
            </a:extLst>
          </p:cNvPr>
          <p:cNvSpPr/>
          <p:nvPr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D09E3541-5339-9849-9EE9-D36FCDA3BA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4825" y="1544491"/>
            <a:ext cx="9637806" cy="205974"/>
          </a:xfrm>
          <a:prstGeom prst="rect">
            <a:avLst/>
          </a:prstGeom>
        </p:spPr>
        <p:txBody>
          <a:bodyPr lIns="0" bIns="46800" anchor="ctr" anchorCtr="0">
            <a:noAutofit/>
          </a:bodyPr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Otsikko 6">
            <a:extLst>
              <a:ext uri="{FF2B5EF4-FFF2-40B4-BE49-F238E27FC236}">
                <a16:creationId xmlns:a16="http://schemas.microsoft.com/office/drawing/2014/main" id="{FC835087-F56A-C242-A8CA-7F848F3D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937292"/>
            <a:ext cx="10515600" cy="46847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F382A5A-6EB5-7544-ABB3-79FA2E1FE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2526" y="1927066"/>
            <a:ext cx="9710105" cy="435943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 marL="742950" indent="-285750">
              <a:lnSpc>
                <a:spcPct val="120000"/>
              </a:lnSpc>
              <a:buFontTx/>
              <a:buBlip>
                <a:blip r:embed="rId3"/>
              </a:buBlip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7109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A4B658-097E-59C5-5A6B-42692C1AB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pic>
        <p:nvPicPr>
          <p:cNvPr id="4" name="Kuva 12">
            <a:extLst>
              <a:ext uri="{FF2B5EF4-FFF2-40B4-BE49-F238E27FC236}">
                <a16:creationId xmlns:a16="http://schemas.microsoft.com/office/drawing/2014/main" id="{A6EE9524-2442-0FE2-BA35-0E22EBFC6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514" y="1303339"/>
            <a:ext cx="857664" cy="711313"/>
          </a:xfrm>
          <a:prstGeom prst="rect">
            <a:avLst/>
          </a:prstGeom>
        </p:spPr>
      </p:pic>
      <p:sp>
        <p:nvSpPr>
          <p:cNvPr id="5" name="Tekstiruutu 13">
            <a:extLst>
              <a:ext uri="{FF2B5EF4-FFF2-40B4-BE49-F238E27FC236}">
                <a16:creationId xmlns:a16="http://schemas.microsoft.com/office/drawing/2014/main" id="{6CD0DF1F-D629-538B-2635-7C891F1A37FE}"/>
              </a:ext>
            </a:extLst>
          </p:cNvPr>
          <p:cNvSpPr txBox="1"/>
          <p:nvPr userDrawn="1"/>
        </p:nvSpPr>
        <p:spPr>
          <a:xfrm>
            <a:off x="1470513" y="2361683"/>
            <a:ext cx="4896833" cy="3663977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at LUT University seek solutions </a:t>
            </a:r>
            <a:b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 global issues with our expertise in technology, business, and social sciences. </a:t>
            </a:r>
          </a:p>
          <a:p>
            <a:endParaRPr lang="en-US" sz="1800" kern="1200" dirty="0">
              <a:solidFill>
                <a:schemeClr val="tx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are trailblazers in promoting the energy transition and the regenerative use of </a:t>
            </a:r>
            <a:r>
              <a:rPr lang="en-US" sz="1800" kern="1200" spc="-20" baseline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natural resources, and we help build resilient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communities, industry, and businesses </a:t>
            </a:r>
            <a:b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through data, research, and education. </a:t>
            </a:r>
          </a:p>
          <a:p>
            <a:endParaRPr lang="en-US" sz="1800" kern="1200" dirty="0">
              <a:solidFill>
                <a:schemeClr val="tx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Our campuses are in Lappeenranta and Lahti, Finland, but our impact is global.</a:t>
            </a:r>
            <a:r>
              <a:rPr lang="en-FI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fi-FI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and of the Cur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FF36BEB8-5C34-A485-14D9-50C15253B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7DF7B16A-03B3-E445-AA1F-466F746603EA}"/>
              </a:ext>
            </a:extLst>
          </p:cNvPr>
          <p:cNvSpPr/>
          <p:nvPr/>
        </p:nvSpPr>
        <p:spPr>
          <a:xfrm>
            <a:off x="1523816" y="2537892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863DA70-171B-AD44-8F01-037CDB884300}"/>
              </a:ext>
            </a:extLst>
          </p:cNvPr>
          <p:cNvSpPr txBox="1"/>
          <p:nvPr/>
        </p:nvSpPr>
        <p:spPr>
          <a:xfrm>
            <a:off x="1395914" y="2733964"/>
            <a:ext cx="5269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500" b="1" i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LAND OF THE CURIOUS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7E1C3E8-BDE9-6A49-85BA-550376CCB48B}"/>
              </a:ext>
            </a:extLst>
          </p:cNvPr>
          <p:cNvSpPr txBox="1"/>
          <p:nvPr/>
        </p:nvSpPr>
        <p:spPr>
          <a:xfrm>
            <a:off x="1492658" y="3545891"/>
            <a:ext cx="4811216" cy="2235213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People at LUT share a similar outlook on life and a state of mind. We look at things from unexpected perspectives, we question,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and we search for solutions.</a:t>
            </a:r>
          </a:p>
          <a:p>
            <a:endParaRPr lang="en-US" b="0" i="0" dirty="0">
              <a:solidFill>
                <a:schemeClr val="tx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are a community where curious people inspire others of their kind. We need curiosity to change the world.</a:t>
            </a:r>
            <a:endParaRPr lang="fi-FI" b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1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and of the Cur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8F08902-4808-991A-4643-8227AF697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44B395A-A297-7446-8E8C-77CD1BB561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6" name="Suorakulmio 8">
            <a:extLst>
              <a:ext uri="{FF2B5EF4-FFF2-40B4-BE49-F238E27FC236}">
                <a16:creationId xmlns:a16="http://schemas.microsoft.com/office/drawing/2014/main" id="{53C3B1BF-731C-0245-6C55-908F58346363}"/>
              </a:ext>
            </a:extLst>
          </p:cNvPr>
          <p:cNvSpPr/>
          <p:nvPr userDrawn="1"/>
        </p:nvSpPr>
        <p:spPr>
          <a:xfrm>
            <a:off x="1523816" y="2537892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5B146F5-EF31-EE23-19C5-BBDC2E2420FA}"/>
              </a:ext>
            </a:extLst>
          </p:cNvPr>
          <p:cNvSpPr txBox="1"/>
          <p:nvPr userDrawn="1"/>
        </p:nvSpPr>
        <p:spPr>
          <a:xfrm>
            <a:off x="1395914" y="2733964"/>
            <a:ext cx="5269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500" b="1" i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LAND OF THE CURIOUS</a:t>
            </a:r>
          </a:p>
        </p:txBody>
      </p:sp>
      <p:sp>
        <p:nvSpPr>
          <p:cNvPr id="3" name="Tekstiruutu 13">
            <a:extLst>
              <a:ext uri="{FF2B5EF4-FFF2-40B4-BE49-F238E27FC236}">
                <a16:creationId xmlns:a16="http://schemas.microsoft.com/office/drawing/2014/main" id="{3DDEAB5E-A294-EF80-CBE1-9F6542EE48A4}"/>
              </a:ext>
            </a:extLst>
          </p:cNvPr>
          <p:cNvSpPr txBox="1"/>
          <p:nvPr userDrawn="1"/>
        </p:nvSpPr>
        <p:spPr>
          <a:xfrm>
            <a:off x="1492658" y="3545891"/>
            <a:ext cx="4811216" cy="2235213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People at LUT share a similar outlook on life and a state of mind. We look at things from unexpected perspectives, we question,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and we search for solutions.</a:t>
            </a:r>
          </a:p>
          <a:p>
            <a:endParaRPr lang="en-US" b="0" i="0" dirty="0">
              <a:solidFill>
                <a:schemeClr val="tx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are a community where curious people inspire others of their kind. We need curiosity to change the world.</a:t>
            </a:r>
            <a:endParaRPr lang="fi-FI" b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4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1.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rock in water with a green cloth&#10;&#10;AI-generated content may be incorrect.">
            <a:extLst>
              <a:ext uri="{FF2B5EF4-FFF2-40B4-BE49-F238E27FC236}">
                <a16:creationId xmlns:a16="http://schemas.microsoft.com/office/drawing/2014/main" id="{7B815F34-C4EA-C21D-0AEB-BC00DA9DD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FF31F13-0209-2A62-C5A7-C14F81211D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81531" b="84000"/>
          <a:stretch>
            <a:fillRect/>
          </a:stretch>
        </p:blipFill>
        <p:spPr>
          <a:xfrm>
            <a:off x="9936480" y="0"/>
            <a:ext cx="2249636" cy="1097280"/>
          </a:xfrm>
          <a:prstGeom prst="rect">
            <a:avLst/>
          </a:prstGeom>
        </p:spPr>
      </p:pic>
      <p:pic>
        <p:nvPicPr>
          <p:cNvPr id="6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C7E0300-7DC9-97DD-96E9-41628D6B6B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744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ategy - 2. System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flag with white text&#10;&#10;AI-generated content may be incorrect.">
            <a:extLst>
              <a:ext uri="{FF2B5EF4-FFF2-40B4-BE49-F238E27FC236}">
                <a16:creationId xmlns:a16="http://schemas.microsoft.com/office/drawing/2014/main" id="{AAD1CCAE-F418-4631-3261-83C549BD1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194E515-8D5E-8C53-8EF6-E37C946A2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737077E-75BF-2D47-8119-523F6C5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2217"/>
            <a:ext cx="10515600" cy="468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7931C4-CCCE-1249-9F24-0D4D6E5E1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itchFamily="2" charset="0"/>
              </a:defRPr>
            </a:lvl1pPr>
          </a:lstStyle>
          <a:p>
            <a:fld id="{96748D3B-1FF9-624C-8C50-0B4815CF618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F321E91-2DA2-C34F-8B08-32A73593A20E}"/>
              </a:ext>
            </a:extLst>
          </p:cNvPr>
          <p:cNvSpPr/>
          <p:nvPr userDrawn="1"/>
        </p:nvSpPr>
        <p:spPr>
          <a:xfrm>
            <a:off x="1012073" y="1608159"/>
            <a:ext cx="520001" cy="108000"/>
          </a:xfrm>
          <a:prstGeom prst="rect">
            <a:avLst/>
          </a:prstGeom>
          <a:solidFill>
            <a:srgbClr val="23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Open Sans" pitchFamily="2" charset="0"/>
            </a:endParaRP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EF007A8-E6C6-294B-AEAF-18EE38C1C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  <a:p>
            <a:pPr lvl="0"/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D2977-14BE-CBB8-938B-4279BA22EDA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3596" y="6642100"/>
            <a:ext cx="4739612" cy="153888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en-FI" sz="1000" b="0" i="0" dirty="0">
                <a:solidFill>
                  <a:srgbClr val="000000">
                    <a:alpha val="50000"/>
                  </a:srgbClr>
                </a:solidFill>
                <a:latin typeface="Open Sans" pitchFamily="2" charset="0"/>
                <a:cs typeface="Open Sans" pitchFamily="2" charset="0"/>
              </a:rPr>
              <a:t>LUT Group Confidential - Other information (3Y)</a:t>
            </a:r>
          </a:p>
        </p:txBody>
      </p:sp>
      <p:pic>
        <p:nvPicPr>
          <p:cNvPr id="3" name="Kuva 5">
            <a:extLst>
              <a:ext uri="{FF2B5EF4-FFF2-40B4-BE49-F238E27FC236}">
                <a16:creationId xmlns:a16="http://schemas.microsoft.com/office/drawing/2014/main" id="{AF5D6A84-B3FD-0A6E-68DD-C2E26F7254A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178" y="270824"/>
            <a:ext cx="1040968" cy="4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36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682" r:id="rId2"/>
    <p:sldLayoutId id="2147483743" r:id="rId3"/>
    <p:sldLayoutId id="2147483685" r:id="rId4"/>
    <p:sldLayoutId id="2147483732" r:id="rId5"/>
    <p:sldLayoutId id="2147483733" r:id="rId6"/>
    <p:sldLayoutId id="214748373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739" r:id="rId13"/>
    <p:sldLayoutId id="2147483703" r:id="rId14"/>
    <p:sldLayoutId id="2147483736" r:id="rId15"/>
    <p:sldLayoutId id="2147483741" r:id="rId16"/>
    <p:sldLayoutId id="2147483704" r:id="rId17"/>
    <p:sldLayoutId id="214748368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cap="all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spcAft>
          <a:spcPts val="100"/>
        </a:spcAft>
        <a:buClr>
          <a:srgbClr val="23B900"/>
        </a:buClr>
        <a:buSzPct val="100000"/>
        <a:buFontTx/>
        <a:buBlip>
          <a:blip r:embed="rId21"/>
        </a:buBlip>
        <a:defRPr sz="1800" b="0" i="0" kern="1200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42950" marR="0" indent="-285750" algn="l" defTabSz="914400" rtl="0" eaLnBrk="1" fontAlgn="auto" latinLnBrk="0" hangingPunct="1">
        <a:lnSpc>
          <a:spcPct val="120000"/>
        </a:lnSpc>
        <a:spcBef>
          <a:spcPts val="200"/>
        </a:spcBef>
        <a:spcAft>
          <a:spcPts val="100"/>
        </a:spcAft>
        <a:buClr>
          <a:srgbClr val="23B900"/>
        </a:buClr>
        <a:buSzTx/>
        <a:buFontTx/>
        <a:buBlip>
          <a:blip r:embed="rId22"/>
        </a:buBlip>
        <a:tabLst/>
        <a:defRPr sz="1500" kern="1200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03425" indent="-174625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Clr>
          <a:srgbClr val="23B900"/>
        </a:buClr>
        <a:buFont typeface="Wingdings" pitchFamily="2" charset="2"/>
        <a:buChar char="§"/>
        <a:tabLst/>
        <a:defRPr sz="1200" kern="1200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737077E-75BF-2D47-8119-523F6C5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2217"/>
            <a:ext cx="10515600" cy="468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7931C4-CCCE-1249-9F24-0D4D6E5E1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itchFamily="2" charset="0"/>
              </a:defRPr>
            </a:lvl1pPr>
          </a:lstStyle>
          <a:p>
            <a:fld id="{96748D3B-1FF9-624C-8C50-0B4815CF618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D7171AA-1D90-B440-8FE9-4E47D7ED05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355" y="267650"/>
            <a:ext cx="1065510" cy="468000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EF007A8-E6C6-294B-AEAF-18EE38C1C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  <a:p>
            <a:pPr lvl="0"/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D2977-14BE-CBB8-938B-4279BA22EDA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3596" y="6642100"/>
            <a:ext cx="3744825" cy="153888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en-FI" sz="1000" b="0" i="0" dirty="0">
                <a:solidFill>
                  <a:schemeClr val="tx1">
                    <a:alpha val="50000"/>
                  </a:schemeClr>
                </a:solidFill>
                <a:latin typeface="Open Sans" pitchFamily="2" charset="0"/>
                <a:cs typeface="Open Sans" pitchFamily="2" charset="0"/>
              </a:rPr>
              <a:t>LUT Group Confidential - Other information (3Y)</a:t>
            </a:r>
          </a:p>
        </p:txBody>
      </p:sp>
    </p:spTree>
    <p:extLst>
      <p:ext uri="{BB962C8B-B14F-4D97-AF65-F5344CB8AC3E}">
        <p14:creationId xmlns:p14="http://schemas.microsoft.com/office/powerpoint/2010/main" val="2096480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02" r:id="rId10"/>
    <p:sldLayoutId id="2147483767" r:id="rId11"/>
    <p:sldLayoutId id="21474837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cap="all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spcAft>
          <a:spcPts val="100"/>
        </a:spcAft>
        <a:buClr>
          <a:srgbClr val="23B900"/>
        </a:buClr>
        <a:buSzPct val="100000"/>
        <a:buFontTx/>
        <a:buBlip>
          <a:blip r:embed="rId15"/>
        </a:buBlip>
        <a:defRPr sz="1800" b="0" i="0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42950" marR="0" indent="-285750" algn="l" defTabSz="914400" rtl="0" eaLnBrk="1" fontAlgn="auto" latinLnBrk="0" hangingPunct="1">
        <a:lnSpc>
          <a:spcPct val="120000"/>
        </a:lnSpc>
        <a:spcBef>
          <a:spcPts val="200"/>
        </a:spcBef>
        <a:spcAft>
          <a:spcPts val="100"/>
        </a:spcAft>
        <a:buClr>
          <a:srgbClr val="23B900"/>
        </a:buClr>
        <a:buSzTx/>
        <a:buFontTx/>
        <a:buBlip>
          <a:blip r:embed="rId16"/>
        </a:buBlip>
        <a:tabLst/>
        <a:defRPr sz="1500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Clr>
          <a:srgbClr val="23B900"/>
        </a:buClr>
        <a:buFont typeface="Wingdings" pitchFamily="2" charset="2"/>
        <a:buChar char="§"/>
        <a:defRPr sz="1200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03425" indent="-174625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Clr>
          <a:srgbClr val="23B900"/>
        </a:buClr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737077E-75BF-2D47-8119-523F6C5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31" y="1860150"/>
            <a:ext cx="10515600" cy="468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7931C4-CCCE-1249-9F24-0D4D6E5E1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itchFamily="2" charset="0"/>
              </a:defRPr>
            </a:lvl1pPr>
          </a:lstStyle>
          <a:p>
            <a:fld id="{96748D3B-1FF9-624C-8C50-0B4815CF618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00B47C5-4585-D548-9AD8-79172F6EB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525801"/>
            <a:ext cx="9736231" cy="372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  <a:p>
            <a:pPr lvl="0"/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FF3CE-5D6A-A087-37F9-6E4AEF01473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3596" y="6642100"/>
            <a:ext cx="3965889" cy="153888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en-FI" sz="1000" b="0" i="0" dirty="0">
                <a:solidFill>
                  <a:srgbClr val="000000">
                    <a:alpha val="50000"/>
                  </a:srgbClr>
                </a:solidFill>
                <a:latin typeface="Open Sans" pitchFamily="2" charset="0"/>
                <a:cs typeface="Open Sans" pitchFamily="2" charset="0"/>
              </a:rPr>
              <a:t>LUT Group Confidential - Other information (3Y)</a:t>
            </a:r>
          </a:p>
        </p:txBody>
      </p:sp>
      <p:pic>
        <p:nvPicPr>
          <p:cNvPr id="3" name="Kuva 5">
            <a:extLst>
              <a:ext uri="{FF2B5EF4-FFF2-40B4-BE49-F238E27FC236}">
                <a16:creationId xmlns:a16="http://schemas.microsoft.com/office/drawing/2014/main" id="{8156C814-22DA-526C-C6B1-F6334179BAA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178" y="270824"/>
            <a:ext cx="1040968" cy="4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47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cap="all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spcAft>
          <a:spcPts val="100"/>
        </a:spcAft>
        <a:buClr>
          <a:srgbClr val="23B900"/>
        </a:buClr>
        <a:buSzPct val="100000"/>
        <a:buFontTx/>
        <a:buBlip>
          <a:blip r:embed="rId15"/>
        </a:buBlip>
        <a:defRPr sz="1800" b="0" i="0" kern="1200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69925" marR="0" indent="-212725" algn="l" defTabSz="914400" rtl="0" eaLnBrk="1" fontAlgn="auto" latinLnBrk="0" hangingPunct="1">
        <a:lnSpc>
          <a:spcPct val="120000"/>
        </a:lnSpc>
        <a:spcBef>
          <a:spcPts val="200"/>
        </a:spcBef>
        <a:spcAft>
          <a:spcPts val="100"/>
        </a:spcAft>
        <a:buClr>
          <a:srgbClr val="23B900"/>
        </a:buClr>
        <a:buSzTx/>
        <a:buFontTx/>
        <a:buBlip>
          <a:blip r:embed="rId16"/>
        </a:buBlip>
        <a:tabLst/>
        <a:defRPr sz="1500" kern="1200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71563" indent="-157163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Clr>
          <a:srgbClr val="23B900"/>
        </a:buClr>
        <a:buFont typeface="Wingdings" pitchFamily="2" charset="2"/>
        <a:buChar char="§"/>
        <a:tabLst/>
        <a:defRPr sz="1200" kern="1200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560513" indent="-188913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Clr>
          <a:srgbClr val="23B900"/>
        </a:buClr>
        <a:buFont typeface="Wingdings" pitchFamily="2" charset="2"/>
        <a:buChar char="§"/>
        <a:tabLst/>
        <a:defRPr sz="1200" kern="1200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03425" indent="-174625" algn="l" defTabSz="914400" rtl="0" eaLnBrk="1" latinLnBrk="0" hangingPunct="1">
        <a:lnSpc>
          <a:spcPct val="120000"/>
        </a:lnSpc>
        <a:spcBef>
          <a:spcPts val="500"/>
        </a:spcBef>
        <a:spcAft>
          <a:spcPts val="100"/>
        </a:spcAft>
        <a:buClr>
          <a:srgbClr val="23B900"/>
        </a:buClr>
        <a:buFont typeface="Wingdings" pitchFamily="2" charset="2"/>
        <a:buChar char="§"/>
        <a:tabLst/>
        <a:defRPr sz="1200" kern="1200" baseline="0">
          <a:solidFill>
            <a:schemeClr val="bg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ana.hakli@lab.fi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tu9u0U76k" TargetMode="External"/><Relationship Id="rId2" Type="http://schemas.openxmlformats.org/officeDocument/2006/relationships/hyperlink" Target="https://www.youtube.com/watch?v=EXWbgToo1X4" TargetMode="Externa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://www.citimotel.fi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9638B6-7F35-CD7A-A565-7A9AC6B0C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321" y="2467627"/>
            <a:ext cx="6111621" cy="1531880"/>
          </a:xfrm>
        </p:spPr>
        <p:txBody>
          <a:bodyPr/>
          <a:lstStyle/>
          <a:p>
            <a:r>
              <a:rPr lang="en-GB" b="1" dirty="0" err="1"/>
              <a:t>EUliST</a:t>
            </a:r>
            <a:r>
              <a:rPr lang="en-GB" b="1" dirty="0"/>
              <a:t> BIP: Developing Global Citizenship through Interculturality and Sustainability (5 ECTS)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3EBDF-E60E-FAC5-9DF8-01C32579D0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18. – 23.5.2026 in Lappeenranta, Finland</a:t>
            </a:r>
          </a:p>
          <a:p>
            <a:endParaRPr lang="en-GB" dirty="0"/>
          </a:p>
          <a:p>
            <a:r>
              <a:rPr lang="en-GB" dirty="0"/>
              <a:t>Organizer: Jaana Häkli, </a:t>
            </a:r>
            <a:r>
              <a:rPr lang="en-GB" dirty="0">
                <a:hlinkClick r:id="rId2"/>
              </a:rPr>
              <a:t>jaana.hakli@lab.fi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36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30F412-9E83-2C2D-CEA2-A8EE7438D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/>
              <a:t>Welcome!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6DF1D-FC8C-2EB9-F727-BE158EDC06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200" dirty="0" err="1"/>
              <a:t>Tervetuloa</a:t>
            </a:r>
            <a:r>
              <a:rPr lang="en-GB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440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21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FCDE92-73CC-8072-B11C-633C31094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C1DD7-94EB-0178-BFF7-9D4E0DE94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learn about global citizenship and its role in sustainable development goals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understand cultural similarities and differences and theoretical frameworks connected with them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a global mindset and intercultural competence through working in multicultural teams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learn about how to manage diversity and boost inclusion at workplaces</a:t>
            </a:r>
            <a:endParaRPr lang="fi-FI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C1A208-8DA0-140C-0F71-06563ECD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objectives: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39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7FDF12-16FF-99C3-4241-C3AFD805CE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B346-0D67-863C-480D-0BACF78C2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Understanding global citizenship, sustainable development goals and cultural implications relevant to their implementation</a:t>
            </a:r>
            <a:endParaRPr lang="fi-FI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Understanding culture, cultural differences and similarities and developing intercultural sensitivity</a:t>
            </a:r>
            <a:endParaRPr lang="fi-FI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Awareness of inequalities for selected groups of minorities</a:t>
            </a:r>
            <a:endParaRPr lang="fi-FI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How to manage especially cultural diversity at work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Developing intercultural competence through multicultural teamwork</a:t>
            </a:r>
          </a:p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866EDF-E2CF-D12B-D633-D4AEDF11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003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AE66F5-DA9A-6114-64F8-4BFE7F264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2883-CDC7-BC92-D082-C2B68027A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Students can get an Erasmus+ grant from their home university to cover expenses during the BIP. This grant consists of a daily allowance of 79€/day and a travel support which depends on distance and will be between 300-580€. Daily allowance will be paid also for the travel days.</a:t>
            </a:r>
          </a:p>
          <a:p>
            <a:r>
              <a:rPr lang="en-US" sz="2400" dirty="0"/>
              <a:t>This funding enables intensive learning with cultural fun in Finland! Host’s project funding covers for expenses for activities in Finland. 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832C3B-6360-2391-8FB7-BCB6DF0A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Funding opportunities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286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00BCED-0800-7C32-F8BA-193BC4FE7B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E5E61-9948-5F40-B3A6-EB11D15E2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 least B2 level in English.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Target group: students of business and engineering on their 2</a:t>
            </a:r>
            <a:r>
              <a:rPr lang="en-US" sz="2400" baseline="30000" dirty="0"/>
              <a:t>nd</a:t>
            </a:r>
            <a:r>
              <a:rPr lang="en-US" sz="2400" dirty="0"/>
              <a:t> or 3</a:t>
            </a:r>
            <a:r>
              <a:rPr lang="en-US" sz="2400" baseline="30000" dirty="0"/>
              <a:t>rd</a:t>
            </a:r>
            <a:r>
              <a:rPr lang="en-US" sz="2400" dirty="0"/>
              <a:t> year in their studies.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NOTICE: A minimum of 20, maximum of 30 incoming students from </a:t>
            </a:r>
            <a:r>
              <a:rPr lang="en-US" sz="2400" dirty="0" err="1">
                <a:solidFill>
                  <a:srgbClr val="0070C0"/>
                </a:solidFill>
              </a:rPr>
              <a:t>EUList</a:t>
            </a:r>
            <a:r>
              <a:rPr lang="en-US" sz="2400" dirty="0">
                <a:solidFill>
                  <a:srgbClr val="0070C0"/>
                </a:solidFill>
              </a:rPr>
              <a:t> partners are accepted to this BIP.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880DD3-4440-EBAB-C86D-AB178CAB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Pre-requirements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54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DFB78-9A79-AC40-0B3E-98FF13966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633B-3B40-BD8A-2FD7-B09EBCDB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err="1"/>
              <a:t>Welcome</a:t>
            </a:r>
            <a:r>
              <a:rPr lang="fi-FI" sz="2400" dirty="0"/>
              <a:t> to Lappeenranta Campus and LUT: </a:t>
            </a:r>
            <a:r>
              <a:rPr lang="fi-FI" sz="2400" dirty="0">
                <a:hlinkClick r:id="rId2"/>
              </a:rPr>
              <a:t>https://www.youtube.com/watch?v=EXWbgToo1X4</a:t>
            </a:r>
            <a:endParaRPr lang="fi-FI" sz="2400" dirty="0"/>
          </a:p>
          <a:p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dirty="0"/>
              <a:t>Lappeenranta in summer </a:t>
            </a:r>
            <a:r>
              <a:rPr lang="fi-FI" sz="2400" dirty="0">
                <a:hlinkClick r:id="rId3"/>
              </a:rPr>
              <a:t>https://www.youtube.com/watch?v=Sutu9u0U76k</a:t>
            </a:r>
            <a:endParaRPr lang="fi-FI" sz="2400" dirty="0"/>
          </a:p>
          <a:p>
            <a:r>
              <a:rPr lang="fi-FI" sz="2400" dirty="0" err="1"/>
              <a:t>Accommodation</a:t>
            </a:r>
            <a:r>
              <a:rPr lang="fi-FI" sz="2400" dirty="0"/>
              <a:t> </a:t>
            </a:r>
            <a:r>
              <a:rPr lang="fi-FI" sz="2400" dirty="0" err="1"/>
              <a:t>has</a:t>
            </a:r>
            <a:r>
              <a:rPr lang="fi-FI" sz="2400" dirty="0"/>
              <a:t> </a:t>
            </a:r>
            <a:r>
              <a:rPr lang="fi-FI" sz="2400" dirty="0" err="1"/>
              <a:t>been</a:t>
            </a:r>
            <a:r>
              <a:rPr lang="fi-FI" sz="2400" dirty="0"/>
              <a:t> </a:t>
            </a:r>
            <a:r>
              <a:rPr lang="fi-FI" sz="2400" dirty="0" err="1"/>
              <a:t>pre-booked</a:t>
            </a:r>
            <a:r>
              <a:rPr lang="fi-FI" sz="2400" dirty="0"/>
              <a:t> for </a:t>
            </a:r>
            <a:r>
              <a:rPr lang="fi-FI" sz="2400" dirty="0" err="1"/>
              <a:t>participants</a:t>
            </a:r>
            <a:r>
              <a:rPr lang="fi-FI" sz="2400" dirty="0"/>
              <a:t> at </a:t>
            </a:r>
            <a:r>
              <a:rPr lang="fi-FI" sz="2400" dirty="0" err="1"/>
              <a:t>CityMotel</a:t>
            </a:r>
            <a:r>
              <a:rPr lang="fi-FI" sz="2400" dirty="0"/>
              <a:t> </a:t>
            </a:r>
            <a:r>
              <a:rPr lang="fi-FI" sz="2400" dirty="0">
                <a:hlinkClick r:id="rId4"/>
              </a:rPr>
              <a:t>www.citimotel.fi</a:t>
            </a:r>
            <a:r>
              <a:rPr lang="fi-FI" sz="2400" dirty="0"/>
              <a:t> Price per student </a:t>
            </a:r>
            <a:r>
              <a:rPr lang="fi-FI" sz="2400" dirty="0" err="1"/>
              <a:t>about</a:t>
            </a:r>
            <a:r>
              <a:rPr lang="fi-FI" sz="2400" dirty="0"/>
              <a:t> 220€/</a:t>
            </a:r>
            <a:r>
              <a:rPr lang="fi-FI" sz="2400" dirty="0" err="1"/>
              <a:t>stay</a:t>
            </a:r>
            <a:endParaRPr lang="fi-FI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B32430-073E-8894-9C9F-65F5E71A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TO KNOW LUT AND LAPPEENRANTA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406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0ACE07-BE2D-65AD-CD35-004C38777B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85D2-FC9E-F986-3260-62AC1603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3 Zoom meetings will be organized before arrival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to start learning the course contents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to get to know fellow students from partner universities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to get detailed instructions for the pre-assignment to be completed in national teams.</a:t>
            </a:r>
          </a:p>
          <a:p>
            <a:r>
              <a:rPr lang="en-US" sz="2400" dirty="0"/>
              <a:t>A research-based pre-assignment connected with sustainability. </a:t>
            </a:r>
          </a:p>
          <a:p>
            <a:r>
              <a:rPr lang="en-US" sz="2400" dirty="0"/>
              <a:t>All students will be granted access to LUT Moodle and online study materials.</a:t>
            </a:r>
          </a:p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2E076-BADF-91C1-3C80-09CE2315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THE MOBILITY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67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4B5E30-D2FB-C788-29BF-30A145A54F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60919-7E7F-AD5D-6CA6-8143624B0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Sunday: Arrival in Lappeenranta</a:t>
            </a:r>
          </a:p>
          <a:p>
            <a:r>
              <a:rPr lang="en-US" dirty="0"/>
              <a:t>Monday: ICC-related teambuilding activities and presentations of pre-assignment, welcome dinner</a:t>
            </a:r>
          </a:p>
          <a:p>
            <a:r>
              <a:rPr lang="en-US" dirty="0"/>
              <a:t>Tuesday: Lessons, activities related to the course theme</a:t>
            </a:r>
          </a:p>
          <a:p>
            <a:r>
              <a:rPr lang="en-US" dirty="0"/>
              <a:t>Wednesday: Lessons, work on the assignment, cultural activities</a:t>
            </a:r>
          </a:p>
          <a:p>
            <a:r>
              <a:rPr lang="en-US" dirty="0"/>
              <a:t>Thursday: Lessons, work on the assignment, cultural activities</a:t>
            </a:r>
          </a:p>
          <a:p>
            <a:r>
              <a:rPr lang="en-US" dirty="0"/>
              <a:t>Friday: Final group work presentations, feedback event</a:t>
            </a:r>
          </a:p>
          <a:p>
            <a:r>
              <a:rPr lang="en-US" dirty="0"/>
              <a:t>Saturday: Departure</a:t>
            </a:r>
          </a:p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34BF87-1E7A-B1DA-695C-FAE3026C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expect / preliminary </a:t>
            </a:r>
            <a:r>
              <a:rPr lang="en-US" dirty="0" err="1"/>
              <a:t>programme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115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8E3381-4C4E-CF89-F641-B87DEC3645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60CC-ACC9-25F4-311C-97306612C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Each student will get 5 ECTS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for the BIP when following criteria are met:</a:t>
            </a:r>
          </a:p>
          <a:p>
            <a:pPr lvl="1"/>
            <a:r>
              <a:rPr lang="en-US" sz="2000" dirty="0"/>
              <a:t>Successful completion of assignments such as pre-assignment, assignment to be completed </a:t>
            </a:r>
            <a:r>
              <a:rPr lang="en-US" sz="2000"/>
              <a:t>in a multicultural </a:t>
            </a:r>
            <a:r>
              <a:rPr lang="en-US" sz="2000" dirty="0"/>
              <a:t>team, reflective essay at the end + active participation in the activities and lessons organized during the BIP.</a:t>
            </a:r>
          </a:p>
          <a:p>
            <a:pPr lvl="1"/>
            <a:r>
              <a:rPr lang="en-US" sz="2000" dirty="0"/>
              <a:t>Grading: pass/fail</a:t>
            </a:r>
          </a:p>
          <a:p>
            <a:r>
              <a:rPr lang="en-US" sz="2000" dirty="0"/>
              <a:t>The best pre-assignment and the best multicultural team assignment will be rewarded with gift bags.</a:t>
            </a:r>
            <a:endParaRPr lang="fi-FI" sz="2000" dirty="0"/>
          </a:p>
          <a:p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11720D-9ECB-F5C2-6036-76581350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ECTS / REWARDS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3229117"/>
      </p:ext>
    </p:extLst>
  </p:cSld>
  <p:clrMapOvr>
    <a:masterClrMapping/>
  </p:clrMapOvr>
</p:sld>
</file>

<file path=ppt/theme/theme1.xml><?xml version="1.0" encoding="utf-8"?>
<a:theme xmlns:a="http://schemas.openxmlformats.org/drawingml/2006/main" name="LUT Presentation | Opening slides">
  <a:themeElements>
    <a:clrScheme name="LU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23B900"/>
      </a:accent1>
      <a:accent2>
        <a:srgbClr val="EDB831"/>
      </a:accent2>
      <a:accent3>
        <a:srgbClr val="ED174D"/>
      </a:accent3>
      <a:accent4>
        <a:srgbClr val="237F00"/>
      </a:accent4>
      <a:accent5>
        <a:srgbClr val="FF8620"/>
      </a:accent5>
      <a:accent6>
        <a:srgbClr val="ED7F7C"/>
      </a:accent6>
      <a:hlink>
        <a:srgbClr val="058A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T-ppt-2021" id="{18CB64DD-CC26-7F4F-8422-B403B3676BF7}" vid="{05FC3973-87F0-974D-8BA5-277FECCFAB8A}"/>
    </a:ext>
  </a:extLst>
</a:theme>
</file>

<file path=ppt/theme/theme2.xml><?xml version="1.0" encoding="utf-8"?>
<a:theme xmlns:a="http://schemas.openxmlformats.org/drawingml/2006/main" name="LUT Presentation | Black">
  <a:themeElements>
    <a:clrScheme name="LU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23B900"/>
      </a:accent1>
      <a:accent2>
        <a:srgbClr val="EDB831"/>
      </a:accent2>
      <a:accent3>
        <a:srgbClr val="ED174D"/>
      </a:accent3>
      <a:accent4>
        <a:srgbClr val="237F00"/>
      </a:accent4>
      <a:accent5>
        <a:srgbClr val="FF8620"/>
      </a:accent5>
      <a:accent6>
        <a:srgbClr val="ED7F7C"/>
      </a:accent6>
      <a:hlink>
        <a:srgbClr val="058A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T-ppt-2021" id="{18CB64DD-CC26-7F4F-8422-B403B3676BF7}" vid="{05FC3973-87F0-974D-8BA5-277FECCFAB8A}"/>
    </a:ext>
  </a:extLst>
</a:theme>
</file>

<file path=ppt/theme/theme3.xml><?xml version="1.0" encoding="utf-8"?>
<a:theme xmlns:a="http://schemas.openxmlformats.org/drawingml/2006/main" name="LUT Presentation | White">
  <a:themeElements>
    <a:clrScheme name="LUT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23B900"/>
      </a:accent1>
      <a:accent2>
        <a:srgbClr val="EDB831"/>
      </a:accent2>
      <a:accent3>
        <a:srgbClr val="ED174D"/>
      </a:accent3>
      <a:accent4>
        <a:srgbClr val="237F00"/>
      </a:accent4>
      <a:accent5>
        <a:srgbClr val="FF8620"/>
      </a:accent5>
      <a:accent6>
        <a:srgbClr val="ED7F7C"/>
      </a:accent6>
      <a:hlink>
        <a:srgbClr val="058A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T-ppt-template-2021" id="{7D9C896B-6C6B-9042-86B4-FE35DA6D5AD3}" vid="{A37A4D27-78CE-2A44-92DA-D2AD6DB2FEC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73C9E9579B34E8C27532A06ED9529" ma:contentTypeVersion="5" ma:contentTypeDescription="Create a new document." ma:contentTypeScope="" ma:versionID="4f1fec042cd082f0f097187c113f2cd3">
  <xsd:schema xmlns:xsd="http://www.w3.org/2001/XMLSchema" xmlns:xs="http://www.w3.org/2001/XMLSchema" xmlns:p="http://schemas.microsoft.com/office/2006/metadata/properties" xmlns:ns2="4ea33190-ec80-4ce7-8450-43410109a32d" targetNamespace="http://schemas.microsoft.com/office/2006/metadata/properties" ma:root="true" ma:fieldsID="44134bd683806e60a9a8620040711280" ns2:_="">
    <xsd:import namespace="4ea33190-ec80-4ce7-8450-43410109a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33190-ec80-4ce7-8450-43410109a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A9DBFC-AFC2-4DA0-8E6F-8DF5FFC28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D85DC-73D7-4FEA-B6C1-5683F0DF7E71}">
  <ds:schemaRefs>
    <ds:schemaRef ds:uri="860501af-f85d-4bf7-b615-e4522cc7c3a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C21F1C2-F0BD-4E54-AED3-00E03E8FA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a33190-ec80-4ce7-8450-43410109a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306014c-c088-4a50-b503-4830bda7971c}" enabled="1" method="Standard" siteId="{9d97530e-8f27-4137-a2a9-5cb4dcf26f2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LUT-ppt-2021</Template>
  <TotalTime>47130</TotalTime>
  <Words>541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Wingdings</vt:lpstr>
      <vt:lpstr>Open Sans</vt:lpstr>
      <vt:lpstr>Calibri</vt:lpstr>
      <vt:lpstr>LUT Presentation | Opening slides</vt:lpstr>
      <vt:lpstr>LUT Presentation | Black</vt:lpstr>
      <vt:lpstr>LUT Presentation | White</vt:lpstr>
      <vt:lpstr>PowerPoint Presentation</vt:lpstr>
      <vt:lpstr>Learning objectives:</vt:lpstr>
      <vt:lpstr>Key contents</vt:lpstr>
      <vt:lpstr>Funding opportunities</vt:lpstr>
      <vt:lpstr>Pre-requirements</vt:lpstr>
      <vt:lpstr>GETTING TO KNOW LUT AND LAPPEENRANTA</vt:lpstr>
      <vt:lpstr>BEFORE THE MOBILITY</vt:lpstr>
      <vt:lpstr>What to expect / preliminary programme</vt:lpstr>
      <vt:lpstr>ECTS / REWARDS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 PowerPoint Presentation</dc:title>
  <dc:subject/>
  <dc:creator>Teemu Leinonen</dc:creator>
  <cp:keywords/>
  <dc:description/>
  <cp:lastModifiedBy>Melina Giannakopoulou</cp:lastModifiedBy>
  <cp:revision>282</cp:revision>
  <dcterms:created xsi:type="dcterms:W3CDTF">2020-04-24T09:03:18Z</dcterms:created>
  <dcterms:modified xsi:type="dcterms:W3CDTF">2025-12-17T08:17:30Z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0x01010048F73C9E9579B34E8C27532A06ED9529</vt:lpwstr>
  </property>
  <property fmtid="{D5CDD505-2E9C-101B-9397-08002B2CF9AE}" pid="3" name="Kategoria">
    <vt:lpwstr>33;#Viestintä|9b02cd0d-b40d-4d4c-989a-ef466ae7331a</vt:lpwstr>
  </property>
  <property fmtid="{D5CDD505-2E9C-101B-9397-08002B2CF9AE}" pid="4" name="Dokumenttityyppi">
    <vt:lpwstr>30;#Esitys|a8b2bc3c-e21c-45b3-ac0d-1e4be550bc10</vt:lpwstr>
  </property>
  <property fmtid="{D5CDD505-2E9C-101B-9397-08002B2CF9AE}" pid="5" name="ClassificationContentMarkingFooterLocations">
    <vt:lpwstr>LUT Presentation | Black:4\LUT Presentation | White:4</vt:lpwstr>
  </property>
  <property fmtid="{D5CDD505-2E9C-101B-9397-08002B2CF9AE}" pid="6" name="ClassificationContentMarkingFooterText">
    <vt:lpwstr>LUT Group Confidential - Other information (3Y)</vt:lpwstr>
  </property>
</Properties>
</file>